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13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7" r:id="rId6"/>
    <p:sldId id="262" r:id="rId7"/>
    <p:sldId id="258" r:id="rId8"/>
    <p:sldId id="261" r:id="rId9"/>
    <p:sldId id="259" r:id="rId10"/>
    <p:sldId id="260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00"/>
    <a:srgbClr val="5CCA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7" d="100"/>
          <a:sy n="117" d="100"/>
        </p:scale>
        <p:origin x="31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joerd van Stratum (student)" userId="S::swb.vanstratum@student.han.nl::0a25cff6-ecff-49c0-9943-08c31a377f68" providerId="AD" clId="Web-{4D045587-B60B-793B-57B4-F3372249B89E}"/>
    <pc:docChg chg="addSld delSld modSld">
      <pc:chgData name="sjoerd van Stratum (student)" userId="S::swb.vanstratum@student.han.nl::0a25cff6-ecff-49c0-9943-08c31a377f68" providerId="AD" clId="Web-{4D045587-B60B-793B-57B4-F3372249B89E}" dt="2024-03-06T12:33:35.104" v="14" actId="1076"/>
      <pc:docMkLst>
        <pc:docMk/>
      </pc:docMkLst>
      <pc:sldChg chg="modSp">
        <pc:chgData name="sjoerd van Stratum (student)" userId="S::swb.vanstratum@student.han.nl::0a25cff6-ecff-49c0-9943-08c31a377f68" providerId="AD" clId="Web-{4D045587-B60B-793B-57B4-F3372249B89E}" dt="2024-03-06T12:29:12.423" v="1"/>
        <pc:sldMkLst>
          <pc:docMk/>
          <pc:sldMk cId="2580508572" sldId="259"/>
        </pc:sldMkLst>
        <pc:spChg chg="mod">
          <ac:chgData name="sjoerd van Stratum (student)" userId="S::swb.vanstratum@student.han.nl::0a25cff6-ecff-49c0-9943-08c31a377f68" providerId="AD" clId="Web-{4D045587-B60B-793B-57B4-F3372249B89E}" dt="2024-03-06T12:29:12.423" v="1"/>
          <ac:spMkLst>
            <pc:docMk/>
            <pc:sldMk cId="2580508572" sldId="259"/>
            <ac:spMk id="3" creationId="{B96E928D-483D-2761-6BA0-EFA9CB9B02CC}"/>
          </ac:spMkLst>
        </pc:spChg>
      </pc:sldChg>
      <pc:sldChg chg="new del">
        <pc:chgData name="sjoerd van Stratum (student)" userId="S::swb.vanstratum@student.han.nl::0a25cff6-ecff-49c0-9943-08c31a377f68" providerId="AD" clId="Web-{4D045587-B60B-793B-57B4-F3372249B89E}" dt="2024-03-06T12:31:59.632" v="4"/>
        <pc:sldMkLst>
          <pc:docMk/>
          <pc:sldMk cId="1881097880" sldId="263"/>
        </pc:sldMkLst>
      </pc:sldChg>
      <pc:sldChg chg="modSp add replId">
        <pc:chgData name="sjoerd van Stratum (student)" userId="S::swb.vanstratum@student.han.nl::0a25cff6-ecff-49c0-9943-08c31a377f68" providerId="AD" clId="Web-{4D045587-B60B-793B-57B4-F3372249B89E}" dt="2024-03-06T12:33:35.104" v="14" actId="1076"/>
        <pc:sldMkLst>
          <pc:docMk/>
          <pc:sldMk cId="627390414" sldId="264"/>
        </pc:sldMkLst>
        <pc:spChg chg="mod">
          <ac:chgData name="sjoerd van Stratum (student)" userId="S::swb.vanstratum@student.han.nl::0a25cff6-ecff-49c0-9943-08c31a377f68" providerId="AD" clId="Web-{4D045587-B60B-793B-57B4-F3372249B89E}" dt="2024-03-06T12:33:35.104" v="14" actId="1076"/>
          <ac:spMkLst>
            <pc:docMk/>
            <pc:sldMk cId="627390414" sldId="264"/>
            <ac:spMk id="7" creationId="{98D150CF-F888-48EA-89E8-311ED5E9161B}"/>
          </ac:spMkLst>
        </pc:spChg>
      </pc:sldChg>
    </pc:docChg>
  </pc:docChgLst>
  <pc:docChgLst>
    <pc:chgData name="Tobias Feld (student)" userId="8c3bf405-405c-4437-8737-73102520fae9" providerId="ADAL" clId="{39B2CFB2-9F50-F045-87A8-DC83D6E5CA41}"/>
    <pc:docChg chg="undo custSel modSld">
      <pc:chgData name="Tobias Feld (student)" userId="8c3bf405-405c-4437-8737-73102520fae9" providerId="ADAL" clId="{39B2CFB2-9F50-F045-87A8-DC83D6E5CA41}" dt="2024-03-06T12:09:52.832" v="85" actId="20577"/>
      <pc:docMkLst>
        <pc:docMk/>
      </pc:docMkLst>
      <pc:sldChg chg="modSp mod setBg">
        <pc:chgData name="Tobias Feld (student)" userId="8c3bf405-405c-4437-8737-73102520fae9" providerId="ADAL" clId="{39B2CFB2-9F50-F045-87A8-DC83D6E5CA41}" dt="2024-03-06T12:05:22.881" v="1"/>
        <pc:sldMkLst>
          <pc:docMk/>
          <pc:sldMk cId="2720718388" sldId="256"/>
        </pc:sldMkLst>
        <pc:spChg chg="mod">
          <ac:chgData name="Tobias Feld (student)" userId="8c3bf405-405c-4437-8737-73102520fae9" providerId="ADAL" clId="{39B2CFB2-9F50-F045-87A8-DC83D6E5CA41}" dt="2024-03-06T12:02:44.145" v="0" actId="207"/>
          <ac:spMkLst>
            <pc:docMk/>
            <pc:sldMk cId="2720718388" sldId="256"/>
            <ac:spMk id="7" creationId="{98D150CF-F888-48EA-89E8-311ED5E9161B}"/>
          </ac:spMkLst>
        </pc:spChg>
      </pc:sldChg>
      <pc:sldChg chg="modSp">
        <pc:chgData name="Tobias Feld (student)" userId="8c3bf405-405c-4437-8737-73102520fae9" providerId="ADAL" clId="{39B2CFB2-9F50-F045-87A8-DC83D6E5CA41}" dt="2024-03-06T12:06:17.435" v="3" actId="1076"/>
        <pc:sldMkLst>
          <pc:docMk/>
          <pc:sldMk cId="1219383638" sldId="258"/>
        </pc:sldMkLst>
        <pc:spChg chg="mod">
          <ac:chgData name="Tobias Feld (student)" userId="8c3bf405-405c-4437-8737-73102520fae9" providerId="ADAL" clId="{39B2CFB2-9F50-F045-87A8-DC83D6E5CA41}" dt="2024-03-06T12:06:17.435" v="3" actId="1076"/>
          <ac:spMkLst>
            <pc:docMk/>
            <pc:sldMk cId="1219383638" sldId="258"/>
            <ac:spMk id="2" creationId="{1674455C-F300-A27C-702D-822DD399E1E6}"/>
          </ac:spMkLst>
        </pc:spChg>
      </pc:sldChg>
      <pc:sldChg chg="addSp delSp modSp">
        <pc:chgData name="Tobias Feld (student)" userId="8c3bf405-405c-4437-8737-73102520fae9" providerId="ADAL" clId="{39B2CFB2-9F50-F045-87A8-DC83D6E5CA41}" dt="2024-03-06T12:09:52.832" v="85" actId="20577"/>
        <pc:sldMkLst>
          <pc:docMk/>
          <pc:sldMk cId="4226548025" sldId="260"/>
        </pc:sldMkLst>
        <pc:spChg chg="mod">
          <ac:chgData name="Tobias Feld (student)" userId="8c3bf405-405c-4437-8737-73102520fae9" providerId="ADAL" clId="{39B2CFB2-9F50-F045-87A8-DC83D6E5CA41}" dt="2024-03-06T12:09:52.832" v="85" actId="20577"/>
          <ac:spMkLst>
            <pc:docMk/>
            <pc:sldMk cId="4226548025" sldId="260"/>
            <ac:spMk id="5" creationId="{8D0A40B4-5D99-CFB5-F182-2C6B255C15CA}"/>
          </ac:spMkLst>
        </pc:spChg>
        <pc:inkChg chg="add del">
          <ac:chgData name="Tobias Feld (student)" userId="8c3bf405-405c-4437-8737-73102520fae9" providerId="ADAL" clId="{39B2CFB2-9F50-F045-87A8-DC83D6E5CA41}" dt="2024-03-06T12:08:14.580" v="5"/>
          <ac:inkMkLst>
            <pc:docMk/>
            <pc:sldMk cId="4226548025" sldId="260"/>
            <ac:inkMk id="7" creationId="{F13DF2F4-3AB6-A38D-5410-93DBC6C57067}"/>
          </ac:inkMkLst>
        </pc:inkChg>
      </pc:sldChg>
    </pc:docChg>
  </pc:docChgLst>
  <pc:docChgLst>
    <pc:chgData name="Tobias Feld (student)" userId="8c3bf405-405c-4437-8737-73102520fae9" providerId="ADAL" clId="{3B6BCA83-FA8F-C041-92CC-16B70AEF0D2C}"/>
    <pc:docChg chg="custSel modSld">
      <pc:chgData name="Tobias Feld (student)" userId="8c3bf405-405c-4437-8737-73102520fae9" providerId="ADAL" clId="{3B6BCA83-FA8F-C041-92CC-16B70AEF0D2C}" dt="2024-03-06T12:31:59.270" v="135" actId="26606"/>
      <pc:docMkLst>
        <pc:docMk/>
      </pc:docMkLst>
      <pc:sldChg chg="delSp delDesignElem">
        <pc:chgData name="Tobias Feld (student)" userId="8c3bf405-405c-4437-8737-73102520fae9" providerId="ADAL" clId="{3B6BCA83-FA8F-C041-92CC-16B70AEF0D2C}" dt="2024-03-06T12:16:42.802" v="63"/>
        <pc:sldMkLst>
          <pc:docMk/>
          <pc:sldMk cId="2720718388" sldId="256"/>
        </pc:sldMkLst>
        <pc:spChg chg="del">
          <ac:chgData name="Tobias Feld (student)" userId="8c3bf405-405c-4437-8737-73102520fae9" providerId="ADAL" clId="{3B6BCA83-FA8F-C041-92CC-16B70AEF0D2C}" dt="2024-03-06T12:16:42.802" v="63"/>
          <ac:spMkLst>
            <pc:docMk/>
            <pc:sldMk cId="2720718388" sldId="256"/>
            <ac:spMk id="23" creationId="{E39055A8-6754-4F27-8010-BF142982DD03}"/>
          </ac:spMkLst>
        </pc:spChg>
        <pc:spChg chg="del">
          <ac:chgData name="Tobias Feld (student)" userId="8c3bf405-405c-4437-8737-73102520fae9" providerId="ADAL" clId="{3B6BCA83-FA8F-C041-92CC-16B70AEF0D2C}" dt="2024-03-06T12:16:42.802" v="63"/>
          <ac:spMkLst>
            <pc:docMk/>
            <pc:sldMk cId="2720718388" sldId="256"/>
            <ac:spMk id="25" creationId="{63BEA8DC-D85D-47C5-A352-5FA38C6615F8}"/>
          </ac:spMkLst>
        </pc:spChg>
        <pc:spChg chg="del">
          <ac:chgData name="Tobias Feld (student)" userId="8c3bf405-405c-4437-8737-73102520fae9" providerId="ADAL" clId="{3B6BCA83-FA8F-C041-92CC-16B70AEF0D2C}" dt="2024-03-06T12:16:42.802" v="63"/>
          <ac:spMkLst>
            <pc:docMk/>
            <pc:sldMk cId="2720718388" sldId="256"/>
            <ac:spMk id="27" creationId="{439B1D89-E1A5-4FF7-9AE5-EA1EA5892362}"/>
          </ac:spMkLst>
        </pc:spChg>
      </pc:sldChg>
      <pc:sldChg chg="addSp delSp modSp mod setBg chgLayout">
        <pc:chgData name="Tobias Feld (student)" userId="8c3bf405-405c-4437-8737-73102520fae9" providerId="ADAL" clId="{3B6BCA83-FA8F-C041-92CC-16B70AEF0D2C}" dt="2024-03-06T12:18:04.790" v="72" actId="6264"/>
        <pc:sldMkLst>
          <pc:docMk/>
          <pc:sldMk cId="91910127" sldId="257"/>
        </pc:sldMkLst>
        <pc:spChg chg="mod ord">
          <ac:chgData name="Tobias Feld (student)" userId="8c3bf405-405c-4437-8737-73102520fae9" providerId="ADAL" clId="{3B6BCA83-FA8F-C041-92CC-16B70AEF0D2C}" dt="2024-03-06T12:18:04.790" v="72" actId="6264"/>
          <ac:spMkLst>
            <pc:docMk/>
            <pc:sldMk cId="91910127" sldId="257"/>
            <ac:spMk id="2" creationId="{4F20A90C-8CEA-7CDB-8089-2EED7DEDD185}"/>
          </ac:spMkLst>
        </pc:spChg>
        <pc:spChg chg="add del mod">
          <ac:chgData name="Tobias Feld (student)" userId="8c3bf405-405c-4437-8737-73102520fae9" providerId="ADAL" clId="{3B6BCA83-FA8F-C041-92CC-16B70AEF0D2C}" dt="2024-03-06T12:16:15.297" v="2"/>
          <ac:spMkLst>
            <pc:docMk/>
            <pc:sldMk cId="91910127" sldId="257"/>
            <ac:spMk id="3" creationId="{4E8A4A69-2FAB-6130-D8FD-B939A5204790}"/>
          </ac:spMkLst>
        </pc:spChg>
        <pc:spChg chg="mod ord">
          <ac:chgData name="Tobias Feld (student)" userId="8c3bf405-405c-4437-8737-73102520fae9" providerId="ADAL" clId="{3B6BCA83-FA8F-C041-92CC-16B70AEF0D2C}" dt="2024-03-06T12:18:04.790" v="72" actId="6264"/>
          <ac:spMkLst>
            <pc:docMk/>
            <pc:sldMk cId="91910127" sldId="257"/>
            <ac:spMk id="5" creationId="{4CAA35E4-604B-79E4-732F-7C7AA399AC20}"/>
          </ac:spMkLst>
        </pc:spChg>
        <pc:spChg chg="mod ord">
          <ac:chgData name="Tobias Feld (student)" userId="8c3bf405-405c-4437-8737-73102520fae9" providerId="ADAL" clId="{3B6BCA83-FA8F-C041-92CC-16B70AEF0D2C}" dt="2024-03-06T12:18:04.790" v="72" actId="6264"/>
          <ac:spMkLst>
            <pc:docMk/>
            <pc:sldMk cId="91910127" sldId="257"/>
            <ac:spMk id="6" creationId="{BF6B1C4F-E173-2DB5-1CBF-65C79D9A5CBC}"/>
          </ac:spMkLst>
        </pc:spChg>
        <pc:spChg chg="add del mod">
          <ac:chgData name="Tobias Feld (student)" userId="8c3bf405-405c-4437-8737-73102520fae9" providerId="ADAL" clId="{3B6BCA83-FA8F-C041-92CC-16B70AEF0D2C}" dt="2024-03-06T12:17:53.195" v="70"/>
          <ac:spMkLst>
            <pc:docMk/>
            <pc:sldMk cId="91910127" sldId="257"/>
            <ac:spMk id="8" creationId="{8DB13960-D1AA-36BA-FC43-5803026D9DFA}"/>
          </ac:spMkLst>
        </pc:spChg>
        <pc:spChg chg="add del mod">
          <ac:chgData name="Tobias Feld (student)" userId="8c3bf405-405c-4437-8737-73102520fae9" providerId="ADAL" clId="{3B6BCA83-FA8F-C041-92CC-16B70AEF0D2C}" dt="2024-03-06T12:18:03.547" v="71" actId="6264"/>
          <ac:spMkLst>
            <pc:docMk/>
            <pc:sldMk cId="91910127" sldId="257"/>
            <ac:spMk id="9" creationId="{1124D291-BEAF-47C2-1D92-94F757FB2A60}"/>
          </ac:spMkLst>
        </pc:spChg>
        <pc:spChg chg="add del mod">
          <ac:chgData name="Tobias Feld (student)" userId="8c3bf405-405c-4437-8737-73102520fae9" providerId="ADAL" clId="{3B6BCA83-FA8F-C041-92CC-16B70AEF0D2C}" dt="2024-03-06T12:18:03.547" v="71" actId="6264"/>
          <ac:spMkLst>
            <pc:docMk/>
            <pc:sldMk cId="91910127" sldId="257"/>
            <ac:spMk id="10" creationId="{FF353AA5-4DDE-5BC7-910A-04BD1DB3877F}"/>
          </ac:spMkLst>
        </pc:spChg>
        <pc:spChg chg="add del mod">
          <ac:chgData name="Tobias Feld (student)" userId="8c3bf405-405c-4437-8737-73102520fae9" providerId="ADAL" clId="{3B6BCA83-FA8F-C041-92CC-16B70AEF0D2C}" dt="2024-03-06T12:18:03.547" v="71" actId="6264"/>
          <ac:spMkLst>
            <pc:docMk/>
            <pc:sldMk cId="91910127" sldId="257"/>
            <ac:spMk id="11" creationId="{1ED3D0DD-9CCE-6734-B994-33DBE1AB9849}"/>
          </ac:spMkLst>
        </pc:spChg>
        <pc:spChg chg="add">
          <ac:chgData name="Tobias Feld (student)" userId="8c3bf405-405c-4437-8737-73102520fae9" providerId="ADAL" clId="{3B6BCA83-FA8F-C041-92CC-16B70AEF0D2C}" dt="2024-03-06T12:16:50.530" v="64" actId="26606"/>
          <ac:spMkLst>
            <pc:docMk/>
            <pc:sldMk cId="91910127" sldId="257"/>
            <ac:spMk id="12" creationId="{2829618A-B780-4421-AC86-35B451AF5DC5}"/>
          </ac:spMkLst>
        </pc:spChg>
        <pc:spChg chg="add del mod">
          <ac:chgData name="Tobias Feld (student)" userId="8c3bf405-405c-4437-8737-73102520fae9" providerId="ADAL" clId="{3B6BCA83-FA8F-C041-92CC-16B70AEF0D2C}" dt="2024-03-06T12:18:03.547" v="71" actId="6264"/>
          <ac:spMkLst>
            <pc:docMk/>
            <pc:sldMk cId="91910127" sldId="257"/>
            <ac:spMk id="13" creationId="{68B36A9D-A77A-6706-D8DA-1F12FF134E0D}"/>
          </ac:spMkLst>
        </pc:spChg>
        <pc:spChg chg="add del mod">
          <ac:chgData name="Tobias Feld (student)" userId="8c3bf405-405c-4437-8737-73102520fae9" providerId="ADAL" clId="{3B6BCA83-FA8F-C041-92CC-16B70AEF0D2C}" dt="2024-03-06T12:18:04.790" v="72" actId="6264"/>
          <ac:spMkLst>
            <pc:docMk/>
            <pc:sldMk cId="91910127" sldId="257"/>
            <ac:spMk id="14" creationId="{BAB12E62-999F-2184-D728-7AD5F31A94D6}"/>
          </ac:spMkLst>
        </pc:spChg>
        <pc:spChg chg="add del mod">
          <ac:chgData name="Tobias Feld (student)" userId="8c3bf405-405c-4437-8737-73102520fae9" providerId="ADAL" clId="{3B6BCA83-FA8F-C041-92CC-16B70AEF0D2C}" dt="2024-03-06T12:18:04.790" v="72" actId="6264"/>
          <ac:spMkLst>
            <pc:docMk/>
            <pc:sldMk cId="91910127" sldId="257"/>
            <ac:spMk id="15" creationId="{EF79683F-E7D9-2A42-F1BD-F0F88E2A68AC}"/>
          </ac:spMkLst>
        </pc:spChg>
        <pc:spChg chg="add del mod">
          <ac:chgData name="Tobias Feld (student)" userId="8c3bf405-405c-4437-8737-73102520fae9" providerId="ADAL" clId="{3B6BCA83-FA8F-C041-92CC-16B70AEF0D2C}" dt="2024-03-06T12:18:04.790" v="72" actId="6264"/>
          <ac:spMkLst>
            <pc:docMk/>
            <pc:sldMk cId="91910127" sldId="257"/>
            <ac:spMk id="16" creationId="{D1CFF9E8-CB97-7B4D-EA52-79B019C0204E}"/>
          </ac:spMkLst>
        </pc:spChg>
        <pc:spChg chg="add del mod">
          <ac:chgData name="Tobias Feld (student)" userId="8c3bf405-405c-4437-8737-73102520fae9" providerId="ADAL" clId="{3B6BCA83-FA8F-C041-92CC-16B70AEF0D2C}" dt="2024-03-06T12:18:04.790" v="72" actId="6264"/>
          <ac:spMkLst>
            <pc:docMk/>
            <pc:sldMk cId="91910127" sldId="257"/>
            <ac:spMk id="17" creationId="{10985D97-F460-D829-FA96-B571FC42C654}"/>
          </ac:spMkLst>
        </pc:spChg>
        <pc:picChg chg="mod ord">
          <ac:chgData name="Tobias Feld (student)" userId="8c3bf405-405c-4437-8737-73102520fae9" providerId="ADAL" clId="{3B6BCA83-FA8F-C041-92CC-16B70AEF0D2C}" dt="2024-03-06T12:18:04.790" v="72" actId="6264"/>
          <ac:picMkLst>
            <pc:docMk/>
            <pc:sldMk cId="91910127" sldId="257"/>
            <ac:picMk id="7" creationId="{6811A8F2-D4F6-CD7A-1F86-6DC8EAC98B7F}"/>
          </ac:picMkLst>
        </pc:picChg>
      </pc:sldChg>
      <pc:sldChg chg="modSp">
        <pc:chgData name="Tobias Feld (student)" userId="8c3bf405-405c-4437-8737-73102520fae9" providerId="ADAL" clId="{3B6BCA83-FA8F-C041-92CC-16B70AEF0D2C}" dt="2024-03-06T12:16:42.802" v="63"/>
        <pc:sldMkLst>
          <pc:docMk/>
          <pc:sldMk cId="1219383638" sldId="258"/>
        </pc:sldMkLst>
        <pc:spChg chg="mod">
          <ac:chgData name="Tobias Feld (student)" userId="8c3bf405-405c-4437-8737-73102520fae9" providerId="ADAL" clId="{3B6BCA83-FA8F-C041-92CC-16B70AEF0D2C}" dt="2024-03-06T12:16:42.802" v="63"/>
          <ac:spMkLst>
            <pc:docMk/>
            <pc:sldMk cId="1219383638" sldId="258"/>
            <ac:spMk id="2" creationId="{1674455C-F300-A27C-702D-822DD399E1E6}"/>
          </ac:spMkLst>
        </pc:spChg>
        <pc:spChg chg="mod">
          <ac:chgData name="Tobias Feld (student)" userId="8c3bf405-405c-4437-8737-73102520fae9" providerId="ADAL" clId="{3B6BCA83-FA8F-C041-92CC-16B70AEF0D2C}" dt="2024-03-06T12:16:42.802" v="63"/>
          <ac:spMkLst>
            <pc:docMk/>
            <pc:sldMk cId="1219383638" sldId="258"/>
            <ac:spMk id="5" creationId="{12F1AB2B-6AD4-F713-7312-534FCC1645BA}"/>
          </ac:spMkLst>
        </pc:spChg>
        <pc:spChg chg="mod">
          <ac:chgData name="Tobias Feld (student)" userId="8c3bf405-405c-4437-8737-73102520fae9" providerId="ADAL" clId="{3B6BCA83-FA8F-C041-92CC-16B70AEF0D2C}" dt="2024-03-06T12:16:42.802" v="63"/>
          <ac:spMkLst>
            <pc:docMk/>
            <pc:sldMk cId="1219383638" sldId="258"/>
            <ac:spMk id="6" creationId="{DA63687A-D181-AA31-62CE-DAB78A5816C5}"/>
          </ac:spMkLst>
        </pc:spChg>
        <pc:picChg chg="mod">
          <ac:chgData name="Tobias Feld (student)" userId="8c3bf405-405c-4437-8737-73102520fae9" providerId="ADAL" clId="{3B6BCA83-FA8F-C041-92CC-16B70AEF0D2C}" dt="2024-03-06T12:16:42.802" v="63"/>
          <ac:picMkLst>
            <pc:docMk/>
            <pc:sldMk cId="1219383638" sldId="258"/>
            <ac:picMk id="11" creationId="{85983042-D8C0-34FF-FBA9-3076C7E153F1}"/>
          </ac:picMkLst>
        </pc:picChg>
      </pc:sldChg>
      <pc:sldChg chg="modSp">
        <pc:chgData name="Tobias Feld (student)" userId="8c3bf405-405c-4437-8737-73102520fae9" providerId="ADAL" clId="{3B6BCA83-FA8F-C041-92CC-16B70AEF0D2C}" dt="2024-03-06T12:16:42.802" v="63"/>
        <pc:sldMkLst>
          <pc:docMk/>
          <pc:sldMk cId="2580508572" sldId="259"/>
        </pc:sldMkLst>
        <pc:spChg chg="mod">
          <ac:chgData name="Tobias Feld (student)" userId="8c3bf405-405c-4437-8737-73102520fae9" providerId="ADAL" clId="{3B6BCA83-FA8F-C041-92CC-16B70AEF0D2C}" dt="2024-03-06T12:16:42.802" v="63"/>
          <ac:spMkLst>
            <pc:docMk/>
            <pc:sldMk cId="2580508572" sldId="259"/>
            <ac:spMk id="2" creationId="{8BBB9F14-1697-0C47-4B64-BF671EA8FBB5}"/>
          </ac:spMkLst>
        </pc:spChg>
        <pc:spChg chg="mod">
          <ac:chgData name="Tobias Feld (student)" userId="8c3bf405-405c-4437-8737-73102520fae9" providerId="ADAL" clId="{3B6BCA83-FA8F-C041-92CC-16B70AEF0D2C}" dt="2024-03-06T12:16:42.802" v="63"/>
          <ac:spMkLst>
            <pc:docMk/>
            <pc:sldMk cId="2580508572" sldId="259"/>
            <ac:spMk id="3" creationId="{B96E928D-483D-2761-6BA0-EFA9CB9B02CC}"/>
          </ac:spMkLst>
        </pc:spChg>
        <pc:spChg chg="mod">
          <ac:chgData name="Tobias Feld (student)" userId="8c3bf405-405c-4437-8737-73102520fae9" providerId="ADAL" clId="{3B6BCA83-FA8F-C041-92CC-16B70AEF0D2C}" dt="2024-03-06T12:16:42.802" v="63"/>
          <ac:spMkLst>
            <pc:docMk/>
            <pc:sldMk cId="2580508572" sldId="259"/>
            <ac:spMk id="5" creationId="{98619979-67CE-284B-D553-1641A55E346A}"/>
          </ac:spMkLst>
        </pc:spChg>
        <pc:spChg chg="mod">
          <ac:chgData name="Tobias Feld (student)" userId="8c3bf405-405c-4437-8737-73102520fae9" providerId="ADAL" clId="{3B6BCA83-FA8F-C041-92CC-16B70AEF0D2C}" dt="2024-03-06T12:16:42.802" v="63"/>
          <ac:spMkLst>
            <pc:docMk/>
            <pc:sldMk cId="2580508572" sldId="259"/>
            <ac:spMk id="6" creationId="{73B77477-F2EC-16C6-6E21-2CBEC4AF35E8}"/>
          </ac:spMkLst>
        </pc:spChg>
      </pc:sldChg>
      <pc:sldChg chg="addSp delSp modSp mod setBg">
        <pc:chgData name="Tobias Feld (student)" userId="8c3bf405-405c-4437-8737-73102520fae9" providerId="ADAL" clId="{3B6BCA83-FA8F-C041-92CC-16B70AEF0D2C}" dt="2024-03-06T12:31:59.270" v="135" actId="26606"/>
        <pc:sldMkLst>
          <pc:docMk/>
          <pc:sldMk cId="4226548025" sldId="260"/>
        </pc:sldMkLst>
        <pc:spChg chg="mod">
          <ac:chgData name="Tobias Feld (student)" userId="8c3bf405-405c-4437-8737-73102520fae9" providerId="ADAL" clId="{3B6BCA83-FA8F-C041-92CC-16B70AEF0D2C}" dt="2024-03-06T12:31:59.270" v="135" actId="26606"/>
          <ac:spMkLst>
            <pc:docMk/>
            <pc:sldMk cId="4226548025" sldId="260"/>
            <ac:spMk id="2" creationId="{5E09F4C6-F25A-3EB1-5A7C-0215B29CBE4F}"/>
          </ac:spMkLst>
        </pc:spChg>
        <pc:spChg chg="del mod">
          <ac:chgData name="Tobias Feld (student)" userId="8c3bf405-405c-4437-8737-73102520fae9" providerId="ADAL" clId="{3B6BCA83-FA8F-C041-92CC-16B70AEF0D2C}" dt="2024-03-06T12:31:01.270" v="132"/>
          <ac:spMkLst>
            <pc:docMk/>
            <pc:sldMk cId="4226548025" sldId="260"/>
            <ac:spMk id="3" creationId="{C50000E8-F1BF-24C2-D985-C9861D403CD1}"/>
          </ac:spMkLst>
        </pc:spChg>
        <pc:spChg chg="mod">
          <ac:chgData name="Tobias Feld (student)" userId="8c3bf405-405c-4437-8737-73102520fae9" providerId="ADAL" clId="{3B6BCA83-FA8F-C041-92CC-16B70AEF0D2C}" dt="2024-03-06T12:31:59.270" v="135" actId="26606"/>
          <ac:spMkLst>
            <pc:docMk/>
            <pc:sldMk cId="4226548025" sldId="260"/>
            <ac:spMk id="5" creationId="{8D0A40B4-5D99-CFB5-F182-2C6B255C15CA}"/>
          </ac:spMkLst>
        </pc:spChg>
        <pc:spChg chg="mod ord">
          <ac:chgData name="Tobias Feld (student)" userId="8c3bf405-405c-4437-8737-73102520fae9" providerId="ADAL" clId="{3B6BCA83-FA8F-C041-92CC-16B70AEF0D2C}" dt="2024-03-06T12:31:59.270" v="135" actId="26606"/>
          <ac:spMkLst>
            <pc:docMk/>
            <pc:sldMk cId="4226548025" sldId="260"/>
            <ac:spMk id="6" creationId="{ECC5F84E-410D-EAE2-96EA-1D131C5ADBC7}"/>
          </ac:spMkLst>
        </pc:spChg>
        <pc:spChg chg="add">
          <ac:chgData name="Tobias Feld (student)" userId="8c3bf405-405c-4437-8737-73102520fae9" providerId="ADAL" clId="{3B6BCA83-FA8F-C041-92CC-16B70AEF0D2C}" dt="2024-03-06T12:31:59.270" v="135" actId="26606"/>
          <ac:spMkLst>
            <pc:docMk/>
            <pc:sldMk cId="4226548025" sldId="260"/>
            <ac:spMk id="2061" creationId="{99F1FFA9-D672-408C-9220-ADEEC6ABDD09}"/>
          </ac:spMkLst>
        </pc:spChg>
        <pc:picChg chg="add">
          <ac:chgData name="Tobias Feld (student)" userId="8c3bf405-405c-4437-8737-73102520fae9" providerId="ADAL" clId="{3B6BCA83-FA8F-C041-92CC-16B70AEF0D2C}" dt="2024-03-06T12:30:59.236" v="130"/>
          <ac:picMkLst>
            <pc:docMk/>
            <pc:sldMk cId="4226548025" sldId="260"/>
            <ac:picMk id="2050" creationId="{63658BC2-67A1-88D7-3C06-ECB2CA751DAF}"/>
          </ac:picMkLst>
        </pc:picChg>
        <pc:picChg chg="add mod">
          <ac:chgData name="Tobias Feld (student)" userId="8c3bf405-405c-4437-8737-73102520fae9" providerId="ADAL" clId="{3B6BCA83-FA8F-C041-92CC-16B70AEF0D2C}" dt="2024-03-06T12:31:59.270" v="135" actId="26606"/>
          <ac:picMkLst>
            <pc:docMk/>
            <pc:sldMk cId="4226548025" sldId="260"/>
            <ac:picMk id="2052" creationId="{D74F0357-79C5-C9CC-C0ED-FA65A4F2E0E0}"/>
          </ac:picMkLst>
        </pc:picChg>
        <pc:picChg chg="add">
          <ac:chgData name="Tobias Feld (student)" userId="8c3bf405-405c-4437-8737-73102520fae9" providerId="ADAL" clId="{3B6BCA83-FA8F-C041-92CC-16B70AEF0D2C}" dt="2024-03-06T12:31:51.683" v="133"/>
          <ac:picMkLst>
            <pc:docMk/>
            <pc:sldMk cId="4226548025" sldId="260"/>
            <ac:picMk id="2054" creationId="{A824003F-072E-810D-F2BF-E0111D99B3C8}"/>
          </ac:picMkLst>
        </pc:picChg>
        <pc:picChg chg="add mod">
          <ac:chgData name="Tobias Feld (student)" userId="8c3bf405-405c-4437-8737-73102520fae9" providerId="ADAL" clId="{3B6BCA83-FA8F-C041-92CC-16B70AEF0D2C}" dt="2024-03-06T12:31:59.270" v="135" actId="26606"/>
          <ac:picMkLst>
            <pc:docMk/>
            <pc:sldMk cId="4226548025" sldId="260"/>
            <ac:picMk id="2056" creationId="{365F1356-B881-7334-FD10-968C01E469A5}"/>
          </ac:picMkLst>
        </pc:picChg>
      </pc:sldChg>
      <pc:sldChg chg="addSp modSp mod">
        <pc:chgData name="Tobias Feld (student)" userId="8c3bf405-405c-4437-8737-73102520fae9" providerId="ADAL" clId="{3B6BCA83-FA8F-C041-92CC-16B70AEF0D2C}" dt="2024-03-06T12:29:29.137" v="129" actId="14100"/>
        <pc:sldMkLst>
          <pc:docMk/>
          <pc:sldMk cId="99726524" sldId="261"/>
        </pc:sldMkLst>
        <pc:picChg chg="mod">
          <ac:chgData name="Tobias Feld (student)" userId="8c3bf405-405c-4437-8737-73102520fae9" providerId="ADAL" clId="{3B6BCA83-FA8F-C041-92CC-16B70AEF0D2C}" dt="2024-03-06T12:28:31.387" v="79" actId="1076"/>
          <ac:picMkLst>
            <pc:docMk/>
            <pc:sldMk cId="99726524" sldId="261"/>
            <ac:picMk id="8" creationId="{B79C803C-7377-BB4D-658F-7A3D20BEB57C}"/>
          </ac:picMkLst>
        </pc:picChg>
        <pc:picChg chg="add mod">
          <ac:chgData name="Tobias Feld (student)" userId="8c3bf405-405c-4437-8737-73102520fae9" providerId="ADAL" clId="{3B6BCA83-FA8F-C041-92CC-16B70AEF0D2C}" dt="2024-03-06T12:29:29.137" v="129" actId="14100"/>
          <ac:picMkLst>
            <pc:docMk/>
            <pc:sldMk cId="99726524" sldId="261"/>
            <ac:picMk id="1026" creationId="{AB0F0D58-7E67-326E-7E29-7073D10F59A7}"/>
          </ac:picMkLst>
        </pc:picChg>
      </pc:sldChg>
    </pc:docChg>
  </pc:docChgLst>
  <pc:docChgLst>
    <pc:chgData name="Niels Jacobs" userId="eeeab383a78ae6a4" providerId="LiveId" clId="{AEC190CC-37DE-479C-97C9-D7E3532CC214}"/>
    <pc:docChg chg="custSel delSld modSld">
      <pc:chgData name="Niels Jacobs" userId="eeeab383a78ae6a4" providerId="LiveId" clId="{AEC190CC-37DE-479C-97C9-D7E3532CC214}" dt="2024-06-22T14:34:59.764" v="3" actId="47"/>
      <pc:docMkLst>
        <pc:docMk/>
      </pc:docMkLst>
      <pc:sldChg chg="delSp mod">
        <pc:chgData name="Niels Jacobs" userId="eeeab383a78ae6a4" providerId="LiveId" clId="{AEC190CC-37DE-479C-97C9-D7E3532CC214}" dt="2024-06-22T14:34:44.344" v="1" actId="478"/>
        <pc:sldMkLst>
          <pc:docMk/>
          <pc:sldMk cId="1219383638" sldId="258"/>
        </pc:sldMkLst>
        <pc:spChg chg="del">
          <ac:chgData name="Niels Jacobs" userId="eeeab383a78ae6a4" providerId="LiveId" clId="{AEC190CC-37DE-479C-97C9-D7E3532CC214}" dt="2024-06-22T14:34:44.344" v="1" actId="478"/>
          <ac:spMkLst>
            <pc:docMk/>
            <pc:sldMk cId="1219383638" sldId="258"/>
            <ac:spMk id="16" creationId="{AA5F9271-AE09-DCB3-7190-3CA5FB086B0D}"/>
          </ac:spMkLst>
        </pc:spChg>
      </pc:sldChg>
      <pc:sldChg chg="delSp mod">
        <pc:chgData name="Niels Jacobs" userId="eeeab383a78ae6a4" providerId="LiveId" clId="{AEC190CC-37DE-479C-97C9-D7E3532CC214}" dt="2024-06-22T14:34:50.783" v="2" actId="478"/>
        <pc:sldMkLst>
          <pc:docMk/>
          <pc:sldMk cId="2580508572" sldId="259"/>
        </pc:sldMkLst>
        <pc:spChg chg="del">
          <ac:chgData name="Niels Jacobs" userId="eeeab383a78ae6a4" providerId="LiveId" clId="{AEC190CC-37DE-479C-97C9-D7E3532CC214}" dt="2024-06-22T14:34:50.783" v="2" actId="478"/>
          <ac:spMkLst>
            <pc:docMk/>
            <pc:sldMk cId="2580508572" sldId="259"/>
            <ac:spMk id="3" creationId="{B96E928D-483D-2761-6BA0-EFA9CB9B02CC}"/>
          </ac:spMkLst>
        </pc:spChg>
      </pc:sldChg>
      <pc:sldChg chg="delSp mod">
        <pc:chgData name="Niels Jacobs" userId="eeeab383a78ae6a4" providerId="LiveId" clId="{AEC190CC-37DE-479C-97C9-D7E3532CC214}" dt="2024-06-22T14:34:41.285" v="0" actId="478"/>
        <pc:sldMkLst>
          <pc:docMk/>
          <pc:sldMk cId="1639368595" sldId="262"/>
        </pc:sldMkLst>
        <pc:spChg chg="del">
          <ac:chgData name="Niels Jacobs" userId="eeeab383a78ae6a4" providerId="LiveId" clId="{AEC190CC-37DE-479C-97C9-D7E3532CC214}" dt="2024-06-22T14:34:41.285" v="0" actId="478"/>
          <ac:spMkLst>
            <pc:docMk/>
            <pc:sldMk cId="1639368595" sldId="262"/>
            <ac:spMk id="3" creationId="{9CBB2B96-9958-9106-5F3D-3C33F2DC698B}"/>
          </ac:spMkLst>
        </pc:spChg>
      </pc:sldChg>
      <pc:sldChg chg="del">
        <pc:chgData name="Niels Jacobs" userId="eeeab383a78ae6a4" providerId="LiveId" clId="{AEC190CC-37DE-479C-97C9-D7E3532CC214}" dt="2024-06-22T14:34:59.764" v="3" actId="47"/>
        <pc:sldMkLst>
          <pc:docMk/>
          <pc:sldMk cId="1881097880" sldId="263"/>
        </pc:sldMkLst>
      </pc:sldChg>
    </pc:docChg>
  </pc:docChgLst>
  <pc:docChgLst>
    <pc:chgData name="Marc Huijbers (student)" userId="S::m.huijbers2@student.han.nl::0087af62-06e6-4fac-93fd-d00332b31992" providerId="AD" clId="Web-{2C9DA2FF-9570-6E7C-8D10-C21D45E093C0}"/>
    <pc:docChg chg="addSld delSld modSld">
      <pc:chgData name="Marc Huijbers (student)" userId="S::m.huijbers2@student.han.nl::0087af62-06e6-4fac-93fd-d00332b31992" providerId="AD" clId="Web-{2C9DA2FF-9570-6E7C-8D10-C21D45E093C0}" dt="2024-03-06T12:28:41.799" v="424" actId="1076"/>
      <pc:docMkLst>
        <pc:docMk/>
      </pc:docMkLst>
      <pc:sldChg chg="modSp">
        <pc:chgData name="Marc Huijbers (student)" userId="S::m.huijbers2@student.han.nl::0087af62-06e6-4fac-93fd-d00332b31992" providerId="AD" clId="Web-{2C9DA2FF-9570-6E7C-8D10-C21D45E093C0}" dt="2024-03-06T12:26:15.498" v="317" actId="20577"/>
        <pc:sldMkLst>
          <pc:docMk/>
          <pc:sldMk cId="91910127" sldId="257"/>
        </pc:sldMkLst>
        <pc:spChg chg="mod">
          <ac:chgData name="Marc Huijbers (student)" userId="S::m.huijbers2@student.han.nl::0087af62-06e6-4fac-93fd-d00332b31992" providerId="AD" clId="Web-{2C9DA2FF-9570-6E7C-8D10-C21D45E093C0}" dt="2024-03-06T12:26:15.498" v="317" actId="20577"/>
          <ac:spMkLst>
            <pc:docMk/>
            <pc:sldMk cId="91910127" sldId="257"/>
            <ac:spMk id="5" creationId="{4CAA35E4-604B-79E4-732F-7C7AA399AC20}"/>
          </ac:spMkLst>
        </pc:spChg>
      </pc:sldChg>
      <pc:sldChg chg="addSp delSp modSp new mod setBg modNotes">
        <pc:chgData name="Marc Huijbers (student)" userId="S::m.huijbers2@student.han.nl::0087af62-06e6-4fac-93fd-d00332b31992" providerId="AD" clId="Web-{2C9DA2FF-9570-6E7C-8D10-C21D45E093C0}" dt="2024-03-06T12:26:29.686" v="324" actId="20577"/>
        <pc:sldMkLst>
          <pc:docMk/>
          <pc:sldMk cId="1219383638" sldId="258"/>
        </pc:sldMkLst>
        <pc:spChg chg="mod">
          <ac:chgData name="Marc Huijbers (student)" userId="S::m.huijbers2@student.han.nl::0087af62-06e6-4fac-93fd-d00332b31992" providerId="AD" clId="Web-{2C9DA2FF-9570-6E7C-8D10-C21D45E093C0}" dt="2024-03-06T12:05:19.806" v="54"/>
          <ac:spMkLst>
            <pc:docMk/>
            <pc:sldMk cId="1219383638" sldId="258"/>
            <ac:spMk id="2" creationId="{1674455C-F300-A27C-702D-822DD399E1E6}"/>
          </ac:spMkLst>
        </pc:spChg>
        <pc:spChg chg="del">
          <ac:chgData name="Marc Huijbers (student)" userId="S::m.huijbers2@student.han.nl::0087af62-06e6-4fac-93fd-d00332b31992" providerId="AD" clId="Web-{2C9DA2FF-9570-6E7C-8D10-C21D45E093C0}" dt="2024-03-06T12:05:04.290" v="52"/>
          <ac:spMkLst>
            <pc:docMk/>
            <pc:sldMk cId="1219383638" sldId="258"/>
            <ac:spMk id="3" creationId="{C305E46E-63FD-042A-7858-632B9A4CC57C}"/>
          </ac:spMkLst>
        </pc:spChg>
        <pc:spChg chg="mod ord">
          <ac:chgData name="Marc Huijbers (student)" userId="S::m.huijbers2@student.han.nl::0087af62-06e6-4fac-93fd-d00332b31992" providerId="AD" clId="Web-{2C9DA2FF-9570-6E7C-8D10-C21D45E093C0}" dt="2024-03-06T12:05:19.806" v="54"/>
          <ac:spMkLst>
            <pc:docMk/>
            <pc:sldMk cId="1219383638" sldId="258"/>
            <ac:spMk id="4" creationId="{2063B5F6-836D-38BA-2A1D-A671B578591A}"/>
          </ac:spMkLst>
        </pc:spChg>
        <pc:spChg chg="mod">
          <ac:chgData name="Marc Huijbers (student)" userId="S::m.huijbers2@student.han.nl::0087af62-06e6-4fac-93fd-d00332b31992" providerId="AD" clId="Web-{2C9DA2FF-9570-6E7C-8D10-C21D45E093C0}" dt="2024-03-06T12:26:29.686" v="324" actId="20577"/>
          <ac:spMkLst>
            <pc:docMk/>
            <pc:sldMk cId="1219383638" sldId="258"/>
            <ac:spMk id="5" creationId="{12F1AB2B-6AD4-F713-7312-534FCC1645BA}"/>
          </ac:spMkLst>
        </pc:spChg>
        <pc:spChg chg="mod">
          <ac:chgData name="Marc Huijbers (student)" userId="S::m.huijbers2@student.han.nl::0087af62-06e6-4fac-93fd-d00332b31992" providerId="AD" clId="Web-{2C9DA2FF-9570-6E7C-8D10-C21D45E093C0}" dt="2024-03-06T12:05:19.806" v="54"/>
          <ac:spMkLst>
            <pc:docMk/>
            <pc:sldMk cId="1219383638" sldId="258"/>
            <ac:spMk id="6" creationId="{DA63687A-D181-AA31-62CE-DAB78A5816C5}"/>
          </ac:spMkLst>
        </pc:spChg>
        <pc:spChg chg="add del mod">
          <ac:chgData name="Marc Huijbers (student)" userId="S::m.huijbers2@student.han.nl::0087af62-06e6-4fac-93fd-d00332b31992" providerId="AD" clId="Web-{2C9DA2FF-9570-6E7C-8D10-C21D45E093C0}" dt="2024-03-06T12:05:35.025" v="58"/>
          <ac:spMkLst>
            <pc:docMk/>
            <pc:sldMk cId="1219383638" sldId="258"/>
            <ac:spMk id="9" creationId="{7E4D6BA7-D2B0-B586-A68C-D9C7E15A8DA4}"/>
          </ac:spMkLst>
        </pc:spChg>
        <pc:spChg chg="add del">
          <ac:chgData name="Marc Huijbers (student)" userId="S::m.huijbers2@student.han.nl::0087af62-06e6-4fac-93fd-d00332b31992" providerId="AD" clId="Web-{2C9DA2FF-9570-6E7C-8D10-C21D45E093C0}" dt="2024-03-06T12:05:19.806" v="54"/>
          <ac:spMkLst>
            <pc:docMk/>
            <pc:sldMk cId="1219383638" sldId="258"/>
            <ac:spMk id="12" creationId="{7238084E-9C0F-497C-9436-2CD6C9BC62B9}"/>
          </ac:spMkLst>
        </pc:spChg>
        <pc:spChg chg="add del">
          <ac:chgData name="Marc Huijbers (student)" userId="S::m.huijbers2@student.han.nl::0087af62-06e6-4fac-93fd-d00332b31992" providerId="AD" clId="Web-{2C9DA2FF-9570-6E7C-8D10-C21D45E093C0}" dt="2024-03-06T12:05:19.806" v="54"/>
          <ac:spMkLst>
            <pc:docMk/>
            <pc:sldMk cId="1219383638" sldId="258"/>
            <ac:spMk id="14" creationId="{0A9314D7-79E5-4587-B59D-FA5DDE9F301E}"/>
          </ac:spMkLst>
        </pc:spChg>
        <pc:spChg chg="add mod">
          <ac:chgData name="Marc Huijbers (student)" userId="S::m.huijbers2@student.han.nl::0087af62-06e6-4fac-93fd-d00332b31992" providerId="AD" clId="Web-{2C9DA2FF-9570-6E7C-8D10-C21D45E093C0}" dt="2024-03-06T12:22:27.929" v="156"/>
          <ac:spMkLst>
            <pc:docMk/>
            <pc:sldMk cId="1219383638" sldId="258"/>
            <ac:spMk id="16" creationId="{AA5F9271-AE09-DCB3-7190-3CA5FB086B0D}"/>
          </ac:spMkLst>
        </pc:spChg>
        <pc:picChg chg="add del mod ord">
          <ac:chgData name="Marc Huijbers (student)" userId="S::m.huijbers2@student.han.nl::0087af62-06e6-4fac-93fd-d00332b31992" providerId="AD" clId="Web-{2C9DA2FF-9570-6E7C-8D10-C21D45E093C0}" dt="2024-03-06T12:05:23.150" v="55"/>
          <ac:picMkLst>
            <pc:docMk/>
            <pc:sldMk cId="1219383638" sldId="258"/>
            <ac:picMk id="7" creationId="{3BAB48D4-DD63-8CDF-4AE4-8E58EADE2FC1}"/>
          </ac:picMkLst>
        </pc:picChg>
        <pc:picChg chg="add del mod ord">
          <ac:chgData name="Marc Huijbers (student)" userId="S::m.huijbers2@student.han.nl::0087af62-06e6-4fac-93fd-d00332b31992" providerId="AD" clId="Web-{2C9DA2FF-9570-6E7C-8D10-C21D45E093C0}" dt="2024-03-06T12:05:32.713" v="57"/>
          <ac:picMkLst>
            <pc:docMk/>
            <pc:sldMk cId="1219383638" sldId="258"/>
            <ac:picMk id="10" creationId="{7C9DC845-C35B-2F0D-7FFA-76E88B1668B2}"/>
          </ac:picMkLst>
        </pc:picChg>
        <pc:picChg chg="add del mod ord">
          <ac:chgData name="Marc Huijbers (student)" userId="S::m.huijbers2@student.han.nl::0087af62-06e6-4fac-93fd-d00332b31992" providerId="AD" clId="Web-{2C9DA2FF-9570-6E7C-8D10-C21D45E093C0}" dt="2024-03-06T12:22:27.929" v="156"/>
          <ac:picMkLst>
            <pc:docMk/>
            <pc:sldMk cId="1219383638" sldId="258"/>
            <ac:picMk id="11" creationId="{85983042-D8C0-34FF-FBA9-3076C7E153F1}"/>
          </ac:picMkLst>
        </pc:picChg>
        <pc:picChg chg="add mod">
          <ac:chgData name="Marc Huijbers (student)" userId="S::m.huijbers2@student.han.nl::0087af62-06e6-4fac-93fd-d00332b31992" providerId="AD" clId="Web-{2C9DA2FF-9570-6E7C-8D10-C21D45E093C0}" dt="2024-03-06T12:07:52.201" v="129" actId="14100"/>
          <ac:picMkLst>
            <pc:docMk/>
            <pc:sldMk cId="1219383638" sldId="258"/>
            <ac:picMk id="13" creationId="{24957C16-A9DB-D38C-C002-9925233FC61B}"/>
          </ac:picMkLst>
        </pc:picChg>
      </pc:sldChg>
      <pc:sldChg chg="modSp new">
        <pc:chgData name="Marc Huijbers (student)" userId="S::m.huijbers2@student.han.nl::0087af62-06e6-4fac-93fd-d00332b31992" providerId="AD" clId="Web-{2C9DA2FF-9570-6E7C-8D10-C21D45E093C0}" dt="2024-03-06T12:03:59.991" v="20" actId="20577"/>
        <pc:sldMkLst>
          <pc:docMk/>
          <pc:sldMk cId="2580508572" sldId="259"/>
        </pc:sldMkLst>
        <pc:spChg chg="mod">
          <ac:chgData name="Marc Huijbers (student)" userId="S::m.huijbers2@student.han.nl::0087af62-06e6-4fac-93fd-d00332b31992" providerId="AD" clId="Web-{2C9DA2FF-9570-6E7C-8D10-C21D45E093C0}" dt="2024-03-06T12:03:59.991" v="20" actId="20577"/>
          <ac:spMkLst>
            <pc:docMk/>
            <pc:sldMk cId="2580508572" sldId="259"/>
            <ac:spMk id="2" creationId="{8BBB9F14-1697-0C47-4B64-BF671EA8FBB5}"/>
          </ac:spMkLst>
        </pc:spChg>
      </pc:sldChg>
      <pc:sldChg chg="modSp new">
        <pc:chgData name="Marc Huijbers (student)" userId="S::m.huijbers2@student.han.nl::0087af62-06e6-4fac-93fd-d00332b31992" providerId="AD" clId="Web-{2C9DA2FF-9570-6E7C-8D10-C21D45E093C0}" dt="2024-03-06T12:04:12.804" v="25" actId="20577"/>
        <pc:sldMkLst>
          <pc:docMk/>
          <pc:sldMk cId="4226548025" sldId="260"/>
        </pc:sldMkLst>
        <pc:spChg chg="mod">
          <ac:chgData name="Marc Huijbers (student)" userId="S::m.huijbers2@student.han.nl::0087af62-06e6-4fac-93fd-d00332b31992" providerId="AD" clId="Web-{2C9DA2FF-9570-6E7C-8D10-C21D45E093C0}" dt="2024-03-06T12:04:12.804" v="25" actId="20577"/>
          <ac:spMkLst>
            <pc:docMk/>
            <pc:sldMk cId="4226548025" sldId="260"/>
            <ac:spMk id="2" creationId="{5E09F4C6-F25A-3EB1-5A7C-0215B29CBE4F}"/>
          </ac:spMkLst>
        </pc:spChg>
      </pc:sldChg>
      <pc:sldChg chg="addSp delSp modSp new">
        <pc:chgData name="Marc Huijbers (student)" userId="S::m.huijbers2@student.han.nl::0087af62-06e6-4fac-93fd-d00332b31992" providerId="AD" clId="Web-{2C9DA2FF-9570-6E7C-8D10-C21D45E093C0}" dt="2024-03-06T12:28:41.799" v="424" actId="1076"/>
        <pc:sldMkLst>
          <pc:docMk/>
          <pc:sldMk cId="99726524" sldId="261"/>
        </pc:sldMkLst>
        <pc:spChg chg="mod">
          <ac:chgData name="Marc Huijbers (student)" userId="S::m.huijbers2@student.han.nl::0087af62-06e6-4fac-93fd-d00332b31992" providerId="AD" clId="Web-{2C9DA2FF-9570-6E7C-8D10-C21D45E093C0}" dt="2024-03-06T12:21:42.647" v="155" actId="20577"/>
          <ac:spMkLst>
            <pc:docMk/>
            <pc:sldMk cId="99726524" sldId="261"/>
            <ac:spMk id="2" creationId="{2D66865A-AF57-F663-D6ED-B689E25C4092}"/>
          </ac:spMkLst>
        </pc:spChg>
        <pc:spChg chg="add del">
          <ac:chgData name="Marc Huijbers (student)" userId="S::m.huijbers2@student.han.nl::0087af62-06e6-4fac-93fd-d00332b31992" providerId="AD" clId="Web-{2C9DA2FF-9570-6E7C-8D10-C21D45E093C0}" dt="2024-03-06T12:21:27.396" v="141"/>
          <ac:spMkLst>
            <pc:docMk/>
            <pc:sldMk cId="99726524" sldId="261"/>
            <ac:spMk id="3" creationId="{28337E33-1464-9CCC-A655-640F52983F22}"/>
          </ac:spMkLst>
        </pc:spChg>
        <pc:spChg chg="del">
          <ac:chgData name="Marc Huijbers (student)" userId="S::m.huijbers2@student.han.nl::0087af62-06e6-4fac-93fd-d00332b31992" providerId="AD" clId="Web-{2C9DA2FF-9570-6E7C-8D10-C21D45E093C0}" dt="2024-03-06T12:21:29.412" v="142"/>
          <ac:spMkLst>
            <pc:docMk/>
            <pc:sldMk cId="99726524" sldId="261"/>
            <ac:spMk id="5" creationId="{86E32598-2D56-4339-EEE9-8CED51EEB65B}"/>
          </ac:spMkLst>
        </pc:spChg>
        <pc:picChg chg="add del mod ord">
          <ac:chgData name="Marc Huijbers (student)" userId="S::m.huijbers2@student.han.nl::0087af62-06e6-4fac-93fd-d00332b31992" providerId="AD" clId="Web-{2C9DA2FF-9570-6E7C-8D10-C21D45E093C0}" dt="2024-03-06T12:21:24.756" v="140"/>
          <ac:picMkLst>
            <pc:docMk/>
            <pc:sldMk cId="99726524" sldId="261"/>
            <ac:picMk id="7" creationId="{1D3125CF-5648-DE9C-C032-EFDE41B813F6}"/>
          </ac:picMkLst>
        </pc:picChg>
        <pc:picChg chg="add mod ord">
          <ac:chgData name="Marc Huijbers (student)" userId="S::m.huijbers2@student.han.nl::0087af62-06e6-4fac-93fd-d00332b31992" providerId="AD" clId="Web-{2C9DA2FF-9570-6E7C-8D10-C21D45E093C0}" dt="2024-03-06T12:28:41.799" v="424" actId="1076"/>
          <ac:picMkLst>
            <pc:docMk/>
            <pc:sldMk cId="99726524" sldId="261"/>
            <ac:picMk id="8" creationId="{B79C803C-7377-BB4D-658F-7A3D20BEB57C}"/>
          </ac:picMkLst>
        </pc:picChg>
      </pc:sldChg>
      <pc:sldChg chg="addSp delSp modSp new del">
        <pc:chgData name="Marc Huijbers (student)" userId="S::m.huijbers2@student.han.nl::0087af62-06e6-4fac-93fd-d00332b31992" providerId="AD" clId="Web-{2C9DA2FF-9570-6E7C-8D10-C21D45E093C0}" dt="2024-03-06T12:21:12.802" v="135"/>
        <pc:sldMkLst>
          <pc:docMk/>
          <pc:sldMk cId="2695586431" sldId="261"/>
        </pc:sldMkLst>
        <pc:spChg chg="add del">
          <ac:chgData name="Marc Huijbers (student)" userId="S::m.huijbers2@student.han.nl::0087af62-06e6-4fac-93fd-d00332b31992" providerId="AD" clId="Web-{2C9DA2FF-9570-6E7C-8D10-C21D45E093C0}" dt="2024-03-06T12:21:12.349" v="134"/>
          <ac:spMkLst>
            <pc:docMk/>
            <pc:sldMk cId="2695586431" sldId="261"/>
            <ac:spMk id="3" creationId="{E4DD3B08-31C3-F246-BFEB-8AC90FC1D562}"/>
          </ac:spMkLst>
        </pc:spChg>
        <pc:picChg chg="add del mod ord">
          <ac:chgData name="Marc Huijbers (student)" userId="S::m.huijbers2@student.han.nl::0087af62-06e6-4fac-93fd-d00332b31992" providerId="AD" clId="Web-{2C9DA2FF-9570-6E7C-8D10-C21D45E093C0}" dt="2024-03-06T12:21:12.349" v="134"/>
          <ac:picMkLst>
            <pc:docMk/>
            <pc:sldMk cId="2695586431" sldId="261"/>
            <ac:picMk id="7" creationId="{04D4099F-0EA1-18B9-CB57-B88D12B1DC77}"/>
          </ac:picMkLst>
        </pc:picChg>
      </pc:sldChg>
      <pc:sldChg chg="modSp new">
        <pc:chgData name="Marc Huijbers (student)" userId="S::m.huijbers2@student.han.nl::0087af62-06e6-4fac-93fd-d00332b31992" providerId="AD" clId="Web-{2C9DA2FF-9570-6E7C-8D10-C21D45E093C0}" dt="2024-03-06T12:27:04.390" v="422" actId="20577"/>
        <pc:sldMkLst>
          <pc:docMk/>
          <pc:sldMk cId="1639368595" sldId="262"/>
        </pc:sldMkLst>
        <pc:spChg chg="mod">
          <ac:chgData name="Marc Huijbers (student)" userId="S::m.huijbers2@student.han.nl::0087af62-06e6-4fac-93fd-d00332b31992" providerId="AD" clId="Web-{2C9DA2FF-9570-6E7C-8D10-C21D45E093C0}" dt="2024-03-06T12:26:34.593" v="330" actId="20577"/>
          <ac:spMkLst>
            <pc:docMk/>
            <pc:sldMk cId="1639368595" sldId="262"/>
            <ac:spMk id="2" creationId="{4E1BE0E4-C9B2-1ADF-34AD-5C9FE2853ADE}"/>
          </ac:spMkLst>
        </pc:spChg>
        <pc:spChg chg="mod">
          <ac:chgData name="Marc Huijbers (student)" userId="S::m.huijbers2@student.han.nl::0087af62-06e6-4fac-93fd-d00332b31992" providerId="AD" clId="Web-{2C9DA2FF-9570-6E7C-8D10-C21D45E093C0}" dt="2024-03-06T12:27:04.390" v="422" actId="20577"/>
          <ac:spMkLst>
            <pc:docMk/>
            <pc:sldMk cId="1639368595" sldId="262"/>
            <ac:spMk id="5" creationId="{F72C9631-0ADD-56D7-D661-A6376CAC2E16}"/>
          </ac:spMkLst>
        </pc:spChg>
      </pc:sldChg>
    </pc:docChg>
  </pc:docChgLst>
  <pc:docChgLst>
    <pc:chgData name="Mitchel van de Pest (student)" userId="06dfc441-4d84-4c9f-a35d-5eb8b43c838d" providerId="ADAL" clId="{6034BDC1-18DC-664A-8CCA-A0DBDC67B4EA}"/>
    <pc:docChg chg="undo custSel modSld">
      <pc:chgData name="Mitchel van de Pest (student)" userId="06dfc441-4d84-4c9f-a35d-5eb8b43c838d" providerId="ADAL" clId="{6034BDC1-18DC-664A-8CCA-A0DBDC67B4EA}" dt="2024-03-06T12:32:31.926" v="25" actId="1076"/>
      <pc:docMkLst>
        <pc:docMk/>
      </pc:docMkLst>
      <pc:sldChg chg="setBg">
        <pc:chgData name="Mitchel van de Pest (student)" userId="06dfc441-4d84-4c9f-a35d-5eb8b43c838d" providerId="ADAL" clId="{6034BDC1-18DC-664A-8CCA-A0DBDC67B4EA}" dt="2024-03-06T12:18:44.043" v="2"/>
        <pc:sldMkLst>
          <pc:docMk/>
          <pc:sldMk cId="2720718388" sldId="256"/>
        </pc:sldMkLst>
      </pc:sldChg>
      <pc:sldChg chg="delSp modSp mod delDesignElem">
        <pc:chgData name="Mitchel van de Pest (student)" userId="06dfc441-4d84-4c9f-a35d-5eb8b43c838d" providerId="ADAL" clId="{6034BDC1-18DC-664A-8CCA-A0DBDC67B4EA}" dt="2024-03-06T12:22:22.066" v="21"/>
        <pc:sldMkLst>
          <pc:docMk/>
          <pc:sldMk cId="91910127" sldId="257"/>
        </pc:sldMkLst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91910127" sldId="257"/>
            <ac:spMk id="2" creationId="{4F20A90C-8CEA-7CDB-8089-2EED7DEDD185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91910127" sldId="257"/>
            <ac:spMk id="5" creationId="{4CAA35E4-604B-79E4-732F-7C7AA399AC20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91910127" sldId="257"/>
            <ac:spMk id="6" creationId="{BF6B1C4F-E173-2DB5-1CBF-65C79D9A5CBC}"/>
          </ac:spMkLst>
        </pc:spChg>
        <pc:spChg chg="del">
          <ac:chgData name="Mitchel van de Pest (student)" userId="06dfc441-4d84-4c9f-a35d-5eb8b43c838d" providerId="ADAL" clId="{6034BDC1-18DC-664A-8CCA-A0DBDC67B4EA}" dt="2024-03-06T12:17:31.789" v="1"/>
          <ac:spMkLst>
            <pc:docMk/>
            <pc:sldMk cId="91910127" sldId="257"/>
            <ac:spMk id="12" creationId="{2829618A-B780-4421-AC86-35B451AF5DC5}"/>
          </ac:spMkLst>
        </pc:spChg>
        <pc:picChg chg="mod">
          <ac:chgData name="Mitchel van de Pest (student)" userId="06dfc441-4d84-4c9f-a35d-5eb8b43c838d" providerId="ADAL" clId="{6034BDC1-18DC-664A-8CCA-A0DBDC67B4EA}" dt="2024-03-06T12:22:22.066" v="21"/>
          <ac:picMkLst>
            <pc:docMk/>
            <pc:sldMk cId="91910127" sldId="257"/>
            <ac:picMk id="7" creationId="{6811A8F2-D4F6-CD7A-1F86-6DC8EAC98B7F}"/>
          </ac:picMkLst>
        </pc:picChg>
      </pc:sldChg>
      <pc:sldChg chg="modSp">
        <pc:chgData name="Mitchel van de Pest (student)" userId="06dfc441-4d84-4c9f-a35d-5eb8b43c838d" providerId="ADAL" clId="{6034BDC1-18DC-664A-8CCA-A0DBDC67B4EA}" dt="2024-03-06T12:22:22.066" v="21"/>
        <pc:sldMkLst>
          <pc:docMk/>
          <pc:sldMk cId="1219383638" sldId="258"/>
        </pc:sldMkLst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1219383638" sldId="258"/>
            <ac:spMk id="2" creationId="{1674455C-F300-A27C-702D-822DD399E1E6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1219383638" sldId="258"/>
            <ac:spMk id="5" creationId="{12F1AB2B-6AD4-F713-7312-534FCC1645BA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1219383638" sldId="258"/>
            <ac:spMk id="6" creationId="{DA63687A-D181-AA31-62CE-DAB78A5816C5}"/>
          </ac:spMkLst>
        </pc:spChg>
        <pc:picChg chg="mod">
          <ac:chgData name="Mitchel van de Pest (student)" userId="06dfc441-4d84-4c9f-a35d-5eb8b43c838d" providerId="ADAL" clId="{6034BDC1-18DC-664A-8CCA-A0DBDC67B4EA}" dt="2024-03-06T12:22:22.066" v="21"/>
          <ac:picMkLst>
            <pc:docMk/>
            <pc:sldMk cId="1219383638" sldId="258"/>
            <ac:picMk id="11" creationId="{85983042-D8C0-34FF-FBA9-3076C7E153F1}"/>
          </ac:picMkLst>
        </pc:picChg>
      </pc:sldChg>
      <pc:sldChg chg="addSp delSp modSp mod">
        <pc:chgData name="Mitchel van de Pest (student)" userId="06dfc441-4d84-4c9f-a35d-5eb8b43c838d" providerId="ADAL" clId="{6034BDC1-18DC-664A-8CCA-A0DBDC67B4EA}" dt="2024-03-06T12:30:52.763" v="24"/>
        <pc:sldMkLst>
          <pc:docMk/>
          <pc:sldMk cId="2580508572" sldId="259"/>
        </pc:sldMkLst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2580508572" sldId="259"/>
            <ac:spMk id="2" creationId="{8BBB9F14-1697-0C47-4B64-BF671EA8FBB5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2580508572" sldId="259"/>
            <ac:spMk id="3" creationId="{B96E928D-483D-2761-6BA0-EFA9CB9B02CC}"/>
          </ac:spMkLst>
        </pc:spChg>
        <pc:spChg chg="add del mod">
          <ac:chgData name="Mitchel van de Pest (student)" userId="06dfc441-4d84-4c9f-a35d-5eb8b43c838d" providerId="ADAL" clId="{6034BDC1-18DC-664A-8CCA-A0DBDC67B4EA}" dt="2024-03-06T12:30:52.763" v="24"/>
          <ac:spMkLst>
            <pc:docMk/>
            <pc:sldMk cId="2580508572" sldId="259"/>
            <ac:spMk id="4" creationId="{23299810-5B77-841D-88CC-63E43DDE3F78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2580508572" sldId="259"/>
            <ac:spMk id="5" creationId="{98619979-67CE-284B-D553-1641A55E346A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2580508572" sldId="259"/>
            <ac:spMk id="6" creationId="{73B77477-F2EC-16C6-6E21-2CBEC4AF35E8}"/>
          </ac:spMkLst>
        </pc:spChg>
      </pc:sldChg>
      <pc:sldChg chg="modSp">
        <pc:chgData name="Mitchel van de Pest (student)" userId="06dfc441-4d84-4c9f-a35d-5eb8b43c838d" providerId="ADAL" clId="{6034BDC1-18DC-664A-8CCA-A0DBDC67B4EA}" dt="2024-03-06T12:32:31.926" v="25" actId="1076"/>
        <pc:sldMkLst>
          <pc:docMk/>
          <pc:sldMk cId="4226548025" sldId="260"/>
        </pc:sldMkLst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4226548025" sldId="260"/>
            <ac:spMk id="2" creationId="{5E09F4C6-F25A-3EB1-5A7C-0215B29CBE4F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4226548025" sldId="260"/>
            <ac:spMk id="3" creationId="{C50000E8-F1BF-24C2-D985-C9861D403CD1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4226548025" sldId="260"/>
            <ac:spMk id="5" creationId="{8D0A40B4-5D99-CFB5-F182-2C6B255C15CA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4226548025" sldId="260"/>
            <ac:spMk id="6" creationId="{ECC5F84E-410D-EAE2-96EA-1D131C5ADBC7}"/>
          </ac:spMkLst>
        </pc:spChg>
        <pc:picChg chg="mod">
          <ac:chgData name="Mitchel van de Pest (student)" userId="06dfc441-4d84-4c9f-a35d-5eb8b43c838d" providerId="ADAL" clId="{6034BDC1-18DC-664A-8CCA-A0DBDC67B4EA}" dt="2024-03-06T12:32:31.926" v="25" actId="1076"/>
          <ac:picMkLst>
            <pc:docMk/>
            <pc:sldMk cId="4226548025" sldId="260"/>
            <ac:picMk id="2056" creationId="{365F1356-B881-7334-FD10-968C01E469A5}"/>
          </ac:picMkLst>
        </pc:picChg>
      </pc:sldChg>
      <pc:sldChg chg="modSp">
        <pc:chgData name="Mitchel van de Pest (student)" userId="06dfc441-4d84-4c9f-a35d-5eb8b43c838d" providerId="ADAL" clId="{6034BDC1-18DC-664A-8CCA-A0DBDC67B4EA}" dt="2024-03-06T12:22:22.066" v="21"/>
        <pc:sldMkLst>
          <pc:docMk/>
          <pc:sldMk cId="99726524" sldId="261"/>
        </pc:sldMkLst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99726524" sldId="261"/>
            <ac:spMk id="2" creationId="{2D66865A-AF57-F663-D6ED-B689E25C4092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99726524" sldId="261"/>
            <ac:spMk id="4" creationId="{C8A15D63-860B-63F8-1523-DC167F1D2FC4}"/>
          </ac:spMkLst>
        </pc:spChg>
        <pc:spChg chg="mod">
          <ac:chgData name="Mitchel van de Pest (student)" userId="06dfc441-4d84-4c9f-a35d-5eb8b43c838d" providerId="ADAL" clId="{6034BDC1-18DC-664A-8CCA-A0DBDC67B4EA}" dt="2024-03-06T12:22:22.066" v="21"/>
          <ac:spMkLst>
            <pc:docMk/>
            <pc:sldMk cId="99726524" sldId="261"/>
            <ac:spMk id="6" creationId="{A5D75ABE-F430-44E3-A0C2-60CC71C04487}"/>
          </ac:spMkLst>
        </pc:spChg>
      </pc:sldChg>
    </pc:docChg>
  </pc:docChgLst>
  <pc:docChgLst>
    <pc:chgData name="Niels Jacobs (student)" userId="S::ncj.jacobs@student.han.nl::d9537c23-f9dc-4462-bb54-69d29bcb643e" providerId="AD" clId="Web-{3D1E8667-BE93-77A6-45AF-CD017349E032}"/>
    <pc:docChg chg="modSld">
      <pc:chgData name="Niels Jacobs (student)" userId="S::ncj.jacobs@student.han.nl::d9537c23-f9dc-4462-bb54-69d29bcb643e" providerId="AD" clId="Web-{3D1E8667-BE93-77A6-45AF-CD017349E032}" dt="2024-03-06T12:21:34.550" v="21" actId="20577"/>
      <pc:docMkLst>
        <pc:docMk/>
      </pc:docMkLst>
      <pc:sldChg chg="delSp modSp">
        <pc:chgData name="Niels Jacobs (student)" userId="S::ncj.jacobs@student.han.nl::d9537c23-f9dc-4462-bb54-69d29bcb643e" providerId="AD" clId="Web-{3D1E8667-BE93-77A6-45AF-CD017349E032}" dt="2024-03-06T12:15:28.349" v="11"/>
        <pc:sldMkLst>
          <pc:docMk/>
          <pc:sldMk cId="91910127" sldId="257"/>
        </pc:sldMkLst>
        <pc:spChg chg="del">
          <ac:chgData name="Niels Jacobs (student)" userId="S::ncj.jacobs@student.han.nl::d9537c23-f9dc-4462-bb54-69d29bcb643e" providerId="AD" clId="Web-{3D1E8667-BE93-77A6-45AF-CD017349E032}" dt="2024-03-06T12:15:28.349" v="11"/>
          <ac:spMkLst>
            <pc:docMk/>
            <pc:sldMk cId="91910127" sldId="257"/>
            <ac:spMk id="4" creationId="{1330B43B-459C-93FC-A97D-123A0F5CA60B}"/>
          </ac:spMkLst>
        </pc:spChg>
        <pc:spChg chg="mod">
          <ac:chgData name="Niels Jacobs (student)" userId="S::ncj.jacobs@student.han.nl::d9537c23-f9dc-4462-bb54-69d29bcb643e" providerId="AD" clId="Web-{3D1E8667-BE93-77A6-45AF-CD017349E032}" dt="2024-03-06T12:09:46.304" v="5" actId="20577"/>
          <ac:spMkLst>
            <pc:docMk/>
            <pc:sldMk cId="91910127" sldId="257"/>
            <ac:spMk id="5" creationId="{4CAA35E4-604B-79E4-732F-7C7AA399AC20}"/>
          </ac:spMkLst>
        </pc:spChg>
      </pc:sldChg>
      <pc:sldChg chg="delSp modSp">
        <pc:chgData name="Niels Jacobs (student)" userId="S::ncj.jacobs@student.han.nl::d9537c23-f9dc-4462-bb54-69d29bcb643e" providerId="AD" clId="Web-{3D1E8667-BE93-77A6-45AF-CD017349E032}" dt="2024-03-06T12:15:35.443" v="12"/>
        <pc:sldMkLst>
          <pc:docMk/>
          <pc:sldMk cId="1219383638" sldId="258"/>
        </pc:sldMkLst>
        <pc:spChg chg="del">
          <ac:chgData name="Niels Jacobs (student)" userId="S::ncj.jacobs@student.han.nl::d9537c23-f9dc-4462-bb54-69d29bcb643e" providerId="AD" clId="Web-{3D1E8667-BE93-77A6-45AF-CD017349E032}" dt="2024-03-06T12:15:35.443" v="12"/>
          <ac:spMkLst>
            <pc:docMk/>
            <pc:sldMk cId="1219383638" sldId="258"/>
            <ac:spMk id="4" creationId="{2063B5F6-836D-38BA-2A1D-A671B578591A}"/>
          </ac:spMkLst>
        </pc:spChg>
        <pc:spChg chg="mod">
          <ac:chgData name="Niels Jacobs (student)" userId="S::ncj.jacobs@student.han.nl::d9537c23-f9dc-4462-bb54-69d29bcb643e" providerId="AD" clId="Web-{3D1E8667-BE93-77A6-45AF-CD017349E032}" dt="2024-03-06T12:12:18.279" v="10" actId="20577"/>
          <ac:spMkLst>
            <pc:docMk/>
            <pc:sldMk cId="1219383638" sldId="258"/>
            <ac:spMk id="5" creationId="{12F1AB2B-6AD4-F713-7312-534FCC1645BA}"/>
          </ac:spMkLst>
        </pc:spChg>
      </pc:sldChg>
      <pc:sldChg chg="delSp">
        <pc:chgData name="Niels Jacobs (student)" userId="S::ncj.jacobs@student.han.nl::d9537c23-f9dc-4462-bb54-69d29bcb643e" providerId="AD" clId="Web-{3D1E8667-BE93-77A6-45AF-CD017349E032}" dt="2024-03-06T12:15:47.099" v="13"/>
        <pc:sldMkLst>
          <pc:docMk/>
          <pc:sldMk cId="2580508572" sldId="259"/>
        </pc:sldMkLst>
        <pc:spChg chg="del">
          <ac:chgData name="Niels Jacobs (student)" userId="S::ncj.jacobs@student.han.nl::d9537c23-f9dc-4462-bb54-69d29bcb643e" providerId="AD" clId="Web-{3D1E8667-BE93-77A6-45AF-CD017349E032}" dt="2024-03-06T12:15:47.099" v="13"/>
          <ac:spMkLst>
            <pc:docMk/>
            <pc:sldMk cId="2580508572" sldId="259"/>
            <ac:spMk id="4" creationId="{E18D155F-B166-A577-4594-A7A4F39CE347}"/>
          </ac:spMkLst>
        </pc:spChg>
      </pc:sldChg>
      <pc:sldChg chg="delSp modSp">
        <pc:chgData name="Niels Jacobs (student)" userId="S::ncj.jacobs@student.han.nl::d9537c23-f9dc-4462-bb54-69d29bcb643e" providerId="AD" clId="Web-{3D1E8667-BE93-77A6-45AF-CD017349E032}" dt="2024-03-06T12:21:34.550" v="21" actId="20577"/>
        <pc:sldMkLst>
          <pc:docMk/>
          <pc:sldMk cId="4226548025" sldId="260"/>
        </pc:sldMkLst>
        <pc:spChg chg="del">
          <ac:chgData name="Niels Jacobs (student)" userId="S::ncj.jacobs@student.han.nl::d9537c23-f9dc-4462-bb54-69d29bcb643e" providerId="AD" clId="Web-{3D1E8667-BE93-77A6-45AF-CD017349E032}" dt="2024-03-06T12:15:54.006" v="14"/>
          <ac:spMkLst>
            <pc:docMk/>
            <pc:sldMk cId="4226548025" sldId="260"/>
            <ac:spMk id="4" creationId="{CD6CFD2D-FA47-9D62-7907-06CE18E41BD7}"/>
          </ac:spMkLst>
        </pc:spChg>
        <pc:spChg chg="mod">
          <ac:chgData name="Niels Jacobs (student)" userId="S::ncj.jacobs@student.han.nl::d9537c23-f9dc-4462-bb54-69d29bcb643e" providerId="AD" clId="Web-{3D1E8667-BE93-77A6-45AF-CD017349E032}" dt="2024-03-06T12:21:34.550" v="21" actId="20577"/>
          <ac:spMkLst>
            <pc:docMk/>
            <pc:sldMk cId="4226548025" sldId="260"/>
            <ac:spMk id="5" creationId="{8D0A40B4-5D99-CFB5-F182-2C6B255C15CA}"/>
          </ac:spMkLst>
        </pc:spChg>
      </pc:sldChg>
    </pc:docChg>
  </pc:docChgLst>
  <pc:docChgLst>
    <pc:chgData name="sjoerd van Stratum (student)" userId="S::swb.vanstratum@student.han.nl::0a25cff6-ecff-49c0-9943-08c31a377f68" providerId="AD" clId="Web-{D9C721E4-29D2-9628-B853-229A3EACD46F}"/>
    <pc:docChg chg="modSld">
      <pc:chgData name="sjoerd van Stratum (student)" userId="S::swb.vanstratum@student.han.nl::0a25cff6-ecff-49c0-9943-08c31a377f68" providerId="AD" clId="Web-{D9C721E4-29D2-9628-B853-229A3EACD46F}" dt="2024-03-06T12:12:05.782" v="134" actId="20577"/>
      <pc:docMkLst>
        <pc:docMk/>
      </pc:docMkLst>
      <pc:sldChg chg="modSp">
        <pc:chgData name="sjoerd van Stratum (student)" userId="S::swb.vanstratum@student.han.nl::0a25cff6-ecff-49c0-9943-08c31a377f68" providerId="AD" clId="Web-{D9C721E4-29D2-9628-B853-229A3EACD46F}" dt="2024-03-06T12:12:05.782" v="134" actId="20577"/>
        <pc:sldMkLst>
          <pc:docMk/>
          <pc:sldMk cId="2720718388" sldId="256"/>
        </pc:sldMkLst>
        <pc:spChg chg="mod">
          <ac:chgData name="sjoerd van Stratum (student)" userId="S::swb.vanstratum@student.han.nl::0a25cff6-ecff-49c0-9943-08c31a377f68" providerId="AD" clId="Web-{D9C721E4-29D2-9628-B853-229A3EACD46F}" dt="2024-03-06T12:12:05.782" v="134" actId="20577"/>
          <ac:spMkLst>
            <pc:docMk/>
            <pc:sldMk cId="2720718388" sldId="256"/>
            <ac:spMk id="7" creationId="{98D150CF-F888-48EA-89E8-311ED5E9161B}"/>
          </ac:spMkLst>
        </pc:spChg>
      </pc:sldChg>
      <pc:sldChg chg="modSp">
        <pc:chgData name="sjoerd van Stratum (student)" userId="S::swb.vanstratum@student.han.nl::0a25cff6-ecff-49c0-9943-08c31a377f68" providerId="AD" clId="Web-{D9C721E4-29D2-9628-B853-229A3EACD46F}" dt="2024-03-06T12:10:35.701" v="108" actId="20577"/>
        <pc:sldMkLst>
          <pc:docMk/>
          <pc:sldMk cId="2580508572" sldId="259"/>
        </pc:sldMkLst>
        <pc:spChg chg="mod">
          <ac:chgData name="sjoerd van Stratum (student)" userId="S::swb.vanstratum@student.han.nl::0a25cff6-ecff-49c0-9943-08c31a377f68" providerId="AD" clId="Web-{D9C721E4-29D2-9628-B853-229A3EACD46F}" dt="2024-03-06T12:10:35.701" v="108" actId="20577"/>
          <ac:spMkLst>
            <pc:docMk/>
            <pc:sldMk cId="2580508572" sldId="259"/>
            <ac:spMk id="5" creationId="{98619979-67CE-284B-D553-1641A55E346A}"/>
          </ac:spMkLst>
        </pc:spChg>
      </pc:sldChg>
    </pc:docChg>
  </pc:docChgLst>
  <pc:docChgLst>
    <pc:chgData name="Mitchel van de Pest (student)" userId="S::mc.vandepest@student.han.nl::06dfc441-4d84-4c9f-a35d-5eb8b43c838d" providerId="AD" clId="Web-{5D20AD34-A16A-FDD9-C466-F68D465F3314}"/>
    <pc:docChg chg="addSld delSld modSld">
      <pc:chgData name="Mitchel van de Pest (student)" userId="S::mc.vandepest@student.han.nl::06dfc441-4d84-4c9f-a35d-5eb8b43c838d" providerId="AD" clId="Web-{5D20AD34-A16A-FDD9-C466-F68D465F3314}" dt="2024-03-06T12:10:18.398" v="222"/>
      <pc:docMkLst>
        <pc:docMk/>
      </pc:docMkLst>
      <pc:sldChg chg="addSp delSp modSp mod setBg">
        <pc:chgData name="Mitchel van de Pest (student)" userId="S::mc.vandepest@student.han.nl::06dfc441-4d84-4c9f-a35d-5eb8b43c838d" providerId="AD" clId="Web-{5D20AD34-A16A-FDD9-C466-F68D465F3314}" dt="2024-03-06T12:10:18.398" v="222"/>
        <pc:sldMkLst>
          <pc:docMk/>
          <pc:sldMk cId="2720718388" sldId="256"/>
        </pc:sldMkLst>
        <pc:spChg chg="add del mod">
          <ac:chgData name="Mitchel van de Pest (student)" userId="S::mc.vandepest@student.han.nl::06dfc441-4d84-4c9f-a35d-5eb8b43c838d" providerId="AD" clId="Web-{5D20AD34-A16A-FDD9-C466-F68D465F3314}" dt="2024-03-06T12:09:46.819" v="215"/>
          <ac:spMkLst>
            <pc:docMk/>
            <pc:sldMk cId="2720718388" sldId="256"/>
            <ac:spMk id="4" creationId="{D68E831F-5FFF-C66F-527E-85EA4FA55B29}"/>
          </ac:spMkLst>
        </pc:spChg>
        <pc:spChg chg="mod ord">
          <ac:chgData name="Mitchel van de Pest (student)" userId="S::mc.vandepest@student.han.nl::06dfc441-4d84-4c9f-a35d-5eb8b43c838d" providerId="AD" clId="Web-{5D20AD34-A16A-FDD9-C466-F68D465F3314}" dt="2024-03-06T12:10:18.398" v="222"/>
          <ac:spMkLst>
            <pc:docMk/>
            <pc:sldMk cId="2720718388" sldId="256"/>
            <ac:spMk id="7" creationId="{98D150CF-F888-48EA-89E8-311ED5E9161B}"/>
          </ac:spMkLst>
        </pc:spChg>
        <pc:spChg chg="del mod">
          <ac:chgData name="Mitchel van de Pest (student)" userId="S::mc.vandepest@student.han.nl::06dfc441-4d84-4c9f-a35d-5eb8b43c838d" providerId="AD" clId="Web-{5D20AD34-A16A-FDD9-C466-F68D465F3314}" dt="2024-03-06T12:01:14.380" v="20"/>
          <ac:spMkLst>
            <pc:docMk/>
            <pc:sldMk cId="2720718388" sldId="256"/>
            <ac:spMk id="8" creationId="{6BBE0348-1527-4055-BA8A-E2754222743D}"/>
          </ac:spMkLst>
        </pc:spChg>
        <pc:spChg chg="add del">
          <ac:chgData name="Mitchel van de Pest (student)" userId="S::mc.vandepest@student.han.nl::06dfc441-4d84-4c9f-a35d-5eb8b43c838d" providerId="AD" clId="Web-{5D20AD34-A16A-FDD9-C466-F68D465F3314}" dt="2024-03-06T12:08:28.848" v="212"/>
          <ac:spMkLst>
            <pc:docMk/>
            <pc:sldMk cId="2720718388" sldId="256"/>
            <ac:spMk id="9" creationId="{E39055A8-6754-4F27-8010-BF142982DD03}"/>
          </ac:spMkLst>
        </pc:spChg>
        <pc:spChg chg="add del">
          <ac:chgData name="Mitchel van de Pest (student)" userId="S::mc.vandepest@student.han.nl::06dfc441-4d84-4c9f-a35d-5eb8b43c838d" providerId="AD" clId="Web-{5D20AD34-A16A-FDD9-C466-F68D465F3314}" dt="2024-03-06T12:08:28.848" v="212"/>
          <ac:spMkLst>
            <pc:docMk/>
            <pc:sldMk cId="2720718388" sldId="256"/>
            <ac:spMk id="10" creationId="{D006C8F7-CE2A-424A-B72A-FF1CCDCA484F}"/>
          </ac:spMkLst>
        </pc:spChg>
        <pc:spChg chg="add del">
          <ac:chgData name="Mitchel van de Pest (student)" userId="S::mc.vandepest@student.han.nl::06dfc441-4d84-4c9f-a35d-5eb8b43c838d" providerId="AD" clId="Web-{5D20AD34-A16A-FDD9-C466-F68D465F3314}" dt="2024-03-06T12:01:43.646" v="26"/>
          <ac:spMkLst>
            <pc:docMk/>
            <pc:sldMk cId="2720718388" sldId="256"/>
            <ac:spMk id="12" creationId="{E39055A8-6754-4F27-8010-BF142982DD03}"/>
          </ac:spMkLst>
        </pc:spChg>
        <pc:spChg chg="add del">
          <ac:chgData name="Mitchel van de Pest (student)" userId="S::mc.vandepest@student.han.nl::06dfc441-4d84-4c9f-a35d-5eb8b43c838d" providerId="AD" clId="Web-{5D20AD34-A16A-FDD9-C466-F68D465F3314}" dt="2024-03-06T12:10:18.398" v="222"/>
          <ac:spMkLst>
            <pc:docMk/>
            <pc:sldMk cId="2720718388" sldId="256"/>
            <ac:spMk id="13" creationId="{E39055A8-6754-4F27-8010-BF142982DD03}"/>
          </ac:spMkLst>
        </pc:spChg>
        <pc:spChg chg="add del">
          <ac:chgData name="Mitchel van de Pest (student)" userId="S::mc.vandepest@student.han.nl::06dfc441-4d84-4c9f-a35d-5eb8b43c838d" providerId="AD" clId="Web-{5D20AD34-A16A-FDD9-C466-F68D465F3314}" dt="2024-03-06T12:01:43.646" v="26"/>
          <ac:spMkLst>
            <pc:docMk/>
            <pc:sldMk cId="2720718388" sldId="256"/>
            <ac:spMk id="14" creationId="{00547789-051C-4C78-91D5-A8A428660FC2}"/>
          </ac:spMkLst>
        </pc:spChg>
        <pc:spChg chg="add del">
          <ac:chgData name="Mitchel van de Pest (student)" userId="S::mc.vandepest@student.han.nl::06dfc441-4d84-4c9f-a35d-5eb8b43c838d" providerId="AD" clId="Web-{5D20AD34-A16A-FDD9-C466-F68D465F3314}" dt="2024-03-06T12:10:18.398" v="222"/>
          <ac:spMkLst>
            <pc:docMk/>
            <pc:sldMk cId="2720718388" sldId="256"/>
            <ac:spMk id="15" creationId="{BA21D359-999D-4340-994B-ECB0D626906F}"/>
          </ac:spMkLst>
        </pc:spChg>
        <pc:spChg chg="add del">
          <ac:chgData name="Mitchel van de Pest (student)" userId="S::mc.vandepest@student.han.nl::06dfc441-4d84-4c9f-a35d-5eb8b43c838d" providerId="AD" clId="Web-{5D20AD34-A16A-FDD9-C466-F68D465F3314}" dt="2024-03-06T12:10:18.398" v="222"/>
          <ac:spMkLst>
            <pc:docMk/>
            <pc:sldMk cId="2720718388" sldId="256"/>
            <ac:spMk id="16" creationId="{798F98FF-4472-4DD5-9D1B-B6BD1580A066}"/>
          </ac:spMkLst>
        </pc:spChg>
        <pc:spChg chg="add del mod">
          <ac:chgData name="Mitchel van de Pest (student)" userId="S::mc.vandepest@student.han.nl::06dfc441-4d84-4c9f-a35d-5eb8b43c838d" providerId="AD" clId="Web-{5D20AD34-A16A-FDD9-C466-F68D465F3314}" dt="2024-03-06T12:10:18.398" v="222"/>
          <ac:spMkLst>
            <pc:docMk/>
            <pc:sldMk cId="2720718388" sldId="256"/>
            <ac:spMk id="18" creationId="{371C0B2D-5697-A439-C326-EFAD9031A05A}"/>
          </ac:spMkLst>
        </pc:spChg>
        <pc:spChg chg="add">
          <ac:chgData name="Mitchel van de Pest (student)" userId="S::mc.vandepest@student.han.nl::06dfc441-4d84-4c9f-a35d-5eb8b43c838d" providerId="AD" clId="Web-{5D20AD34-A16A-FDD9-C466-F68D465F3314}" dt="2024-03-06T12:10:18.398" v="222"/>
          <ac:spMkLst>
            <pc:docMk/>
            <pc:sldMk cId="2720718388" sldId="256"/>
            <ac:spMk id="23" creationId="{E39055A8-6754-4F27-8010-BF142982DD03}"/>
          </ac:spMkLst>
        </pc:spChg>
        <pc:spChg chg="add">
          <ac:chgData name="Mitchel van de Pest (student)" userId="S::mc.vandepest@student.han.nl::06dfc441-4d84-4c9f-a35d-5eb8b43c838d" providerId="AD" clId="Web-{5D20AD34-A16A-FDD9-C466-F68D465F3314}" dt="2024-03-06T12:10:18.398" v="222"/>
          <ac:spMkLst>
            <pc:docMk/>
            <pc:sldMk cId="2720718388" sldId="256"/>
            <ac:spMk id="25" creationId="{63BEA8DC-D85D-47C5-A352-5FA38C6615F8}"/>
          </ac:spMkLst>
        </pc:spChg>
        <pc:spChg chg="add">
          <ac:chgData name="Mitchel van de Pest (student)" userId="S::mc.vandepest@student.han.nl::06dfc441-4d84-4c9f-a35d-5eb8b43c838d" providerId="AD" clId="Web-{5D20AD34-A16A-FDD9-C466-F68D465F3314}" dt="2024-03-06T12:10:18.398" v="222"/>
          <ac:spMkLst>
            <pc:docMk/>
            <pc:sldMk cId="2720718388" sldId="256"/>
            <ac:spMk id="27" creationId="{439B1D89-E1A5-4FF7-9AE5-EA1EA5892362}"/>
          </ac:spMkLst>
        </pc:spChg>
        <pc:picChg chg="add del mod">
          <ac:chgData name="Mitchel van de Pest (student)" userId="S::mc.vandepest@student.han.nl::06dfc441-4d84-4c9f-a35d-5eb8b43c838d" providerId="AD" clId="Web-{5D20AD34-A16A-FDD9-C466-F68D465F3314}" dt="2024-03-06T12:10:08.882" v="221"/>
          <ac:picMkLst>
            <pc:docMk/>
            <pc:sldMk cId="2720718388" sldId="256"/>
            <ac:picMk id="2" creationId="{CA72DE14-3EB9-7A27-8433-729E523565B6}"/>
          </ac:picMkLst>
        </pc:picChg>
        <pc:picChg chg="del mod">
          <ac:chgData name="Mitchel van de Pest (student)" userId="S::mc.vandepest@student.han.nl::06dfc441-4d84-4c9f-a35d-5eb8b43c838d" providerId="AD" clId="Web-{5D20AD34-A16A-FDD9-C466-F68D465F3314}" dt="2024-03-06T12:08:35.567" v="214"/>
          <ac:picMkLst>
            <pc:docMk/>
            <pc:sldMk cId="2720718388" sldId="256"/>
            <ac:picMk id="5" creationId="{A33E67C0-6C95-48DB-97CC-8CE8D36C05FB}"/>
          </ac:picMkLst>
        </pc:picChg>
        <pc:picChg chg="add del mod ord">
          <ac:chgData name="Mitchel van de Pest (student)" userId="S::mc.vandepest@student.han.nl::06dfc441-4d84-4c9f-a35d-5eb8b43c838d" providerId="AD" clId="Web-{5D20AD34-A16A-FDD9-C466-F68D465F3314}" dt="2024-03-06T12:10:02.194" v="220"/>
          <ac:picMkLst>
            <pc:docMk/>
            <pc:sldMk cId="2720718388" sldId="256"/>
            <ac:picMk id="6" creationId="{60F5FA52-E79F-186D-2867-70B74B5B57E6}"/>
          </ac:picMkLst>
        </pc:picChg>
        <pc:picChg chg="add mod">
          <ac:chgData name="Mitchel van de Pest (student)" userId="S::mc.vandepest@student.han.nl::06dfc441-4d84-4c9f-a35d-5eb8b43c838d" providerId="AD" clId="Web-{5D20AD34-A16A-FDD9-C466-F68D465F3314}" dt="2024-03-06T12:10:18.398" v="222"/>
          <ac:picMkLst>
            <pc:docMk/>
            <pc:sldMk cId="2720718388" sldId="256"/>
            <ac:picMk id="11" creationId="{F4DE24C6-48EC-8076-91EB-BDBEF5F8537D}"/>
          </ac:picMkLst>
        </pc:picChg>
      </pc:sldChg>
      <pc:sldChg chg="addSp delSp modSp new">
        <pc:chgData name="Mitchel van de Pest (student)" userId="S::mc.vandepest@student.han.nl::06dfc441-4d84-4c9f-a35d-5eb8b43c838d" providerId="AD" clId="Web-{5D20AD34-A16A-FDD9-C466-F68D465F3314}" dt="2024-03-06T12:06:22.187" v="208"/>
        <pc:sldMkLst>
          <pc:docMk/>
          <pc:sldMk cId="91910127" sldId="257"/>
        </pc:sldMkLst>
        <pc:spChg chg="mod">
          <ac:chgData name="Mitchel van de Pest (student)" userId="S::mc.vandepest@student.han.nl::06dfc441-4d84-4c9f-a35d-5eb8b43c838d" providerId="AD" clId="Web-{5D20AD34-A16A-FDD9-C466-F68D465F3314}" dt="2024-03-06T12:02:37.617" v="88" actId="20577"/>
          <ac:spMkLst>
            <pc:docMk/>
            <pc:sldMk cId="91910127" sldId="257"/>
            <ac:spMk id="2" creationId="{4F20A90C-8CEA-7CDB-8089-2EED7DEDD185}"/>
          </ac:spMkLst>
        </pc:spChg>
        <pc:spChg chg="del">
          <ac:chgData name="Mitchel van de Pest (student)" userId="S::mc.vandepest@student.han.nl::06dfc441-4d84-4c9f-a35d-5eb8b43c838d" providerId="AD" clId="Web-{5D20AD34-A16A-FDD9-C466-F68D465F3314}" dt="2024-03-06T12:06:22.187" v="208"/>
          <ac:spMkLst>
            <pc:docMk/>
            <pc:sldMk cId="91910127" sldId="257"/>
            <ac:spMk id="3" creationId="{C408CDDC-481C-BD5E-D30E-E2CD225DF3E8}"/>
          </ac:spMkLst>
        </pc:spChg>
        <pc:spChg chg="mod">
          <ac:chgData name="Mitchel van de Pest (student)" userId="S::mc.vandepest@student.han.nl::06dfc441-4d84-4c9f-a35d-5eb8b43c838d" providerId="AD" clId="Web-{5D20AD34-A16A-FDD9-C466-F68D465F3314}" dt="2024-03-06T12:05:27.435" v="207" actId="20577"/>
          <ac:spMkLst>
            <pc:docMk/>
            <pc:sldMk cId="91910127" sldId="257"/>
            <ac:spMk id="5" creationId="{4CAA35E4-604B-79E4-732F-7C7AA399AC20}"/>
          </ac:spMkLst>
        </pc:spChg>
        <pc:picChg chg="add mod ord">
          <ac:chgData name="Mitchel van de Pest (student)" userId="S::mc.vandepest@student.han.nl::06dfc441-4d84-4c9f-a35d-5eb8b43c838d" providerId="AD" clId="Web-{5D20AD34-A16A-FDD9-C466-F68D465F3314}" dt="2024-03-06T12:06:22.187" v="208"/>
          <ac:picMkLst>
            <pc:docMk/>
            <pc:sldMk cId="91910127" sldId="257"/>
            <ac:picMk id="7" creationId="{6811A8F2-D4F6-CD7A-1F86-6DC8EAC98B7F}"/>
          </ac:picMkLst>
        </pc:picChg>
      </pc:sldChg>
      <pc:sldChg chg="new del">
        <pc:chgData name="Mitchel van de Pest (student)" userId="S::mc.vandepest@student.han.nl::06dfc441-4d84-4c9f-a35d-5eb8b43c838d" providerId="AD" clId="Web-{5D20AD34-A16A-FDD9-C466-F68D465F3314}" dt="2024-03-06T12:02:20.257" v="47"/>
        <pc:sldMkLst>
          <pc:docMk/>
          <pc:sldMk cId="598530429" sldId="257"/>
        </pc:sldMkLst>
      </pc:sldChg>
      <pc:sldChg chg="new del">
        <pc:chgData name="Mitchel van de Pest (student)" userId="S::mc.vandepest@student.han.nl::06dfc441-4d84-4c9f-a35d-5eb8b43c838d" providerId="AD" clId="Web-{5D20AD34-A16A-FDD9-C466-F68D465F3314}" dt="2024-03-06T12:02:23.726" v="49"/>
        <pc:sldMkLst>
          <pc:docMk/>
          <pc:sldMk cId="3813743276" sldId="257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626" v="8"/>
        <pc:sldMkLst>
          <pc:docMk/>
          <pc:sldMk cId="2826028905" sldId="263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626" v="10"/>
        <pc:sldMkLst>
          <pc:docMk/>
          <pc:sldMk cId="2106347884" sldId="266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626" v="9"/>
        <pc:sldMkLst>
          <pc:docMk/>
          <pc:sldMk cId="1074753820" sldId="267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626" v="7"/>
        <pc:sldMkLst>
          <pc:docMk/>
          <pc:sldMk cId="434641259" sldId="269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610" v="6"/>
        <pc:sldMkLst>
          <pc:docMk/>
          <pc:sldMk cId="3386475026" sldId="270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610" v="5"/>
        <pc:sldMkLst>
          <pc:docMk/>
          <pc:sldMk cId="2605548233" sldId="271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610" v="4"/>
        <pc:sldMkLst>
          <pc:docMk/>
          <pc:sldMk cId="973145793" sldId="272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610" v="3"/>
        <pc:sldMkLst>
          <pc:docMk/>
          <pc:sldMk cId="2805428833" sldId="273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595" v="2"/>
        <pc:sldMkLst>
          <pc:docMk/>
          <pc:sldMk cId="338249949" sldId="274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595" v="1"/>
        <pc:sldMkLst>
          <pc:docMk/>
          <pc:sldMk cId="4039808263" sldId="275"/>
        </pc:sldMkLst>
      </pc:sldChg>
      <pc:sldChg chg="del">
        <pc:chgData name="Mitchel van de Pest (student)" userId="S::mc.vandepest@student.han.nl::06dfc441-4d84-4c9f-a35d-5eb8b43c838d" providerId="AD" clId="Web-{5D20AD34-A16A-FDD9-C466-F68D465F3314}" dt="2024-03-06T11:59:17.595" v="0"/>
        <pc:sldMkLst>
          <pc:docMk/>
          <pc:sldMk cId="767611276" sldId="276"/>
        </pc:sldMkLst>
      </pc:sldChg>
    </pc:docChg>
  </pc:docChgLst>
  <pc:docChgLst>
    <pc:chgData name="Niels Jacobs (student)" userId="S::ncj.jacobs@student.han.nl::d9537c23-f9dc-4462-bb54-69d29bcb643e" providerId="AD" clId="Web-{3BBFEA43-295E-73F4-B96A-5B56AD0451C6}"/>
    <pc:docChg chg="modSld">
      <pc:chgData name="Niels Jacobs (student)" userId="S::ncj.jacobs@student.han.nl::d9537c23-f9dc-4462-bb54-69d29bcb643e" providerId="AD" clId="Web-{3BBFEA43-295E-73F4-B96A-5B56AD0451C6}" dt="2024-03-06T12:05:51.197" v="2" actId="20577"/>
      <pc:docMkLst>
        <pc:docMk/>
      </pc:docMkLst>
      <pc:sldChg chg="modSp">
        <pc:chgData name="Niels Jacobs (student)" userId="S::ncj.jacobs@student.han.nl::d9537c23-f9dc-4462-bb54-69d29bcb643e" providerId="AD" clId="Web-{3BBFEA43-295E-73F4-B96A-5B56AD0451C6}" dt="2024-03-06T12:05:51.197" v="2" actId="20577"/>
        <pc:sldMkLst>
          <pc:docMk/>
          <pc:sldMk cId="91910127" sldId="257"/>
        </pc:sldMkLst>
        <pc:spChg chg="mod">
          <ac:chgData name="Niels Jacobs (student)" userId="S::ncj.jacobs@student.han.nl::d9537c23-f9dc-4462-bb54-69d29bcb643e" providerId="AD" clId="Web-{3BBFEA43-295E-73F4-B96A-5B56AD0451C6}" dt="2024-03-06T12:05:51.197" v="2" actId="20577"/>
          <ac:spMkLst>
            <pc:docMk/>
            <pc:sldMk cId="91910127" sldId="257"/>
            <ac:spMk id="5" creationId="{4CAA35E4-604B-79E4-732F-7C7AA399AC2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C026C9-4C52-4B60-A858-A50E4BE56D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160113-35DB-4BB4-9269-631D6FEB5E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0D272-305C-421E-A9EF-95D63D599B42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0E5BB-A291-4B94-8433-B9D3F16854C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57D678-038E-42A6-961E-EAB034DB47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DE7DFA-63CC-4ED7-B30E-ACF88B4B89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912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16E63-7886-43BC-8DD4-4F14C3DD7360}" type="datetimeFigureOut">
              <a:rPr lang="en-US" smtClean="0"/>
              <a:t>6/22/2024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8C5307-140F-447F-BCBA-BB92E3A290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154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Dashboard </a:t>
            </a:r>
            <a:r>
              <a:rPr lang="en-US" err="1">
                <a:ea typeface="Calibri"/>
                <a:cs typeface="Calibri"/>
              </a:rPr>
              <a:t>Filteren</a:t>
            </a:r>
            <a:r>
              <a:rPr lang="en-US">
                <a:ea typeface="Calibri"/>
                <a:cs typeface="Calibri"/>
              </a:rPr>
              <a:t> op de parameters. </a:t>
            </a:r>
            <a:r>
              <a:rPr lang="en-US" err="1">
                <a:ea typeface="Calibri"/>
                <a:cs typeface="Calibri"/>
              </a:rPr>
              <a:t>Daarmee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stappen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naar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een</a:t>
            </a:r>
            <a:r>
              <a:rPr lang="en-US">
                <a:ea typeface="Calibri"/>
                <a:cs typeface="Calibri"/>
              </a:rPr>
              <a:t> </a:t>
            </a:r>
            <a:r>
              <a:rPr lang="en-US" err="1">
                <a:ea typeface="Calibri"/>
                <a:cs typeface="Calibri"/>
              </a:rPr>
              <a:t>woningcorporatie</a:t>
            </a:r>
            <a:r>
              <a:rPr lang="en-US">
                <a:ea typeface="Calibri"/>
                <a:cs typeface="Calibri"/>
              </a:rPr>
              <a:t>.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98C5307-140F-447F-BCBA-BB92E3A2906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211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05202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786922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338699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4FD2957-8595-499F-896A-E9A0888D05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C44A184-010C-483F-8B5A-3D1E7E6EF9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82A2E2-E6DD-4321-B03A-F6C071C1BB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4" y="753034"/>
            <a:ext cx="6815446" cy="3887390"/>
          </a:xfrm>
        </p:spPr>
        <p:txBody>
          <a:bodyPr anchor="t">
            <a:normAutofit/>
          </a:bodyPr>
          <a:lstStyle>
            <a:lvl1pPr>
              <a:defRPr sz="8500" spc="-20" baseline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D21B6D9B-E3FB-48D2-A477-5B73E22166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4640424"/>
            <a:ext cx="6437555" cy="1303176"/>
          </a:xfrm>
        </p:spPr>
        <p:txBody>
          <a:bodyPr anchor="b">
            <a:normAutofit/>
          </a:bodyPr>
          <a:lstStyle>
            <a:lvl1pPr marL="0" indent="0">
              <a:buNone/>
              <a:defRPr sz="2800" b="1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38823550-6B12-4BFD-9C91-668B623E353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113533" y="0"/>
            <a:ext cx="4082983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37838240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83698AF-A86A-4D69-8272-76C9C1914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286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9E2DC86-4009-449C-8F4E-779A8C762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45" y="365124"/>
            <a:ext cx="9523655" cy="1501327"/>
          </a:xfrm>
        </p:spPr>
        <p:txBody>
          <a:bodyPr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671630E1-6506-4E93-BB6A-0604E0D0493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2286000"/>
            <a:ext cx="5067300" cy="4572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1BAB65B-02AF-4992-85D0-8E98AB1BD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FE115BC-4A4C-4385-82D5-106D1FAC3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9887" y="2899186"/>
            <a:ext cx="5610113" cy="3284359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CD3EB2B-80EF-4DC6-B2B6-F4B5684439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DC3E33A-8A0A-4767-A4D9-CD8956379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7644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4716EF3-1422-48C0-BC49-14FAC3550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F2AAFDE-CB45-46CA-8961-8133FCA5F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40767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209C30D-AB58-482B-B553-F71367094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264" y="776941"/>
            <a:ext cx="3209008" cy="5166659"/>
          </a:xfrm>
        </p:spPr>
        <p:txBody>
          <a:bodyPr anchor="b"/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D946F5EF-2C45-4A87-A1DD-BD2A6FB91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74904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B1A8891C-A2D4-4238-ABCE-62AB3A9121A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076700" y="0"/>
            <a:ext cx="4038600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7B51DFB6-C977-4551-BE38-57688D7FF0B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8115300" y="0"/>
            <a:ext cx="4076701" cy="3429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DFCFAED4-0A56-424D-BF74-4051B0BDA9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64100" y="3841750"/>
            <a:ext cx="6599238" cy="2296083"/>
          </a:xfrm>
        </p:spPr>
        <p:txBody>
          <a:bodyPr>
            <a:normAutofit/>
          </a:bodyPr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9188F17E-DD3B-4CCC-957F-5A69144884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2A0235C7-971D-4E52-B991-EFA44A9AF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44D815C-8BF3-4ECF-A945-A2A7C2983AF9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36725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6EB31F-C5DF-49FF-8DEA-86AC0C186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7086599" cy="453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CFE912F-46EC-49B0-9C9A-DE9CBDF9F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5"/>
            <a:ext cx="5945393" cy="2366683"/>
          </a:xfrm>
        </p:spPr>
        <p:txBody>
          <a:bodyPr>
            <a:normAutofit/>
          </a:bodyPr>
          <a:lstStyle>
            <a:lvl1pPr>
              <a:defRPr spc="-20" baseline="0">
                <a:solidFill>
                  <a:schemeClr val="bg1"/>
                </a:solidFill>
              </a:defRPr>
            </a:lvl1pPr>
          </a:lstStyle>
          <a:p>
            <a:endParaRPr lang="en-US" sz="6000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BF32D81-1E24-45B8-A09D-EEAD404D8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045" y="3075868"/>
            <a:ext cx="5945393" cy="110833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9F9C7900-0694-4FDF-B29C-24016C0B9C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4533900"/>
            <a:ext cx="7086598" cy="2324100"/>
          </a:xfrm>
        </p:spPr>
        <p:txBody>
          <a:bodyPr/>
          <a:lstStyle>
            <a:lvl1pPr marL="0" indent="0" algn="l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D71BA6F2-2182-4910-8DA6-71E5AB27458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086600" y="0"/>
            <a:ext cx="5105400" cy="45339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7" name="Picture Placeholder 15">
            <a:extLst>
              <a:ext uri="{FF2B5EF4-FFF2-40B4-BE49-F238E27FC236}">
                <a16:creationId xmlns:a16="http://schemas.microsoft.com/office/drawing/2014/main" id="{83DCD7D2-7B94-48E9-9DCA-E72E1BCE437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086598" y="4533900"/>
            <a:ext cx="5105402" cy="23241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</p:spTree>
    <p:extLst>
      <p:ext uri="{BB962C8B-B14F-4D97-AF65-F5344CB8AC3E}">
        <p14:creationId xmlns:p14="http://schemas.microsoft.com/office/powerpoint/2010/main" val="15784073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F4DD58-525D-4728-A769-9F38711D57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F862FE-7A72-432B-9888-FB389D35BD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8" y="875030"/>
            <a:ext cx="2384425" cy="506857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 to add text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256B58A-EC2F-48AB-BF2D-AB678AF0C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33DA1-34CB-434E-99AF-EA31D28A1941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302000" y="876300"/>
            <a:ext cx="8607425" cy="4749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B48D9BB-04DF-4542-8DF6-C4C7875380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22742E1-6009-4FFB-A391-37B987F53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92165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83FEABB-56CC-491D-830B-02C0466DAB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48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4F3EF5A-453C-4D68-BA86-2FB1DE61C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787" y="996950"/>
            <a:ext cx="2384425" cy="4946650"/>
          </a:xfrm>
        </p:spPr>
        <p:txBody>
          <a:bodyPr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 to add text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59321BA0-41E1-404D-9063-DF281D186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2771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1CEA4-8F84-4893-8A45-28DB0AE2068C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3422650" y="996950"/>
            <a:ext cx="8367713" cy="454501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99D2EA6-8453-4240-88D1-460E269D88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2DD4984-9B40-488F-B903-2E0419551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737591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icture Placeholder 22">
            <a:extLst>
              <a:ext uri="{FF2B5EF4-FFF2-40B4-BE49-F238E27FC236}">
                <a16:creationId xmlns:a16="http://schemas.microsoft.com/office/drawing/2014/main" id="{AD3C5B21-C400-4C50-8684-59543CDC43F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2" y="0"/>
            <a:ext cx="12192000" cy="6858000"/>
          </a:xfrm>
          <a:noFill/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F81B040C-8943-4433-BFE9-AFB1F7C9ED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7636" y="-2"/>
            <a:ext cx="11014364" cy="4100947"/>
          </a:xfrm>
          <a:gradFill>
            <a:gsLst>
              <a:gs pos="77000">
                <a:srgbClr val="000000">
                  <a:alpha val="30000"/>
                </a:srgbClr>
              </a:gs>
              <a:gs pos="38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rIns="731520">
            <a:normAutofit/>
          </a:bodyPr>
          <a:lstStyle>
            <a:lvl1pPr algn="r">
              <a:defRPr sz="6000">
                <a:solidFill>
                  <a:schemeClr val="bg1"/>
                </a:solidFill>
              </a:defRPr>
            </a:lvl1pPr>
          </a:lstStyle>
          <a:p>
            <a:pPr algn="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741A6711-44B3-4723-90E5-802B2DBD86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41963" y="4089656"/>
            <a:ext cx="8950035" cy="2796566"/>
          </a:xfrm>
          <a:gradFill>
            <a:gsLst>
              <a:gs pos="77000">
                <a:srgbClr val="000000">
                  <a:alpha val="30000"/>
                </a:srgbClr>
              </a:gs>
              <a:gs pos="33000">
                <a:srgbClr val="000000">
                  <a:alpha val="20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0000"/>
                </a:srgbClr>
              </a:gs>
            </a:gsLst>
            <a:lin ang="21594000" scaled="0"/>
          </a:gradFill>
        </p:spPr>
        <p:txBody>
          <a:bodyPr tIns="640080" rIns="731520" anchor="t">
            <a:normAutofit/>
          </a:bodyPr>
          <a:lstStyle>
            <a:lvl1pPr marL="0" indent="0" algn="r">
              <a:buNone/>
              <a:defRPr sz="2800" b="1" baseline="0">
                <a:solidFill>
                  <a:schemeClr val="bg1"/>
                </a:solidFill>
              </a:defRPr>
            </a:lvl1pPr>
          </a:lstStyle>
          <a:p>
            <a:pPr algn="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B79A2161-66FE-4C11-AD83-5824307CB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1399727-F37D-4748-90E8-B5B6F5312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20XX</a:t>
            </a:r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B9DE4FD1-0950-4A6A-8167-F0E9C622D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>
              <a:defRPr/>
            </a:pPr>
            <a:fld id="{CD6D940D-6D44-4DF9-9322-B4B11F7EDCD0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>
                <a:defRPr/>
              </a:pPr>
              <a:t>‹#›</a:t>
            </a:fld>
            <a:endParaRPr 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670471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C5A662A-E279-494E-8389-ADC6E870E38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31863" y="1695450"/>
            <a:ext cx="10328275" cy="43148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1998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68625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4A42DEE-636F-4A79-B56A-5AF989E1F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75C9195-04C9-4D9A-B613-44A5F5900DB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2983" y="194783"/>
            <a:ext cx="9421177" cy="769493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420B3F9-9DEF-4500-91D7-25F0B5E9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05E504E9-EAD2-4BE5-9736-CED43FF245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EB613-AF5E-423F-A78B-94F856BF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43D59024-D21F-46A9-B65B-C9166E4E30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46083" y="2339390"/>
            <a:ext cx="2075688" cy="2075688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Picture Placeholder 23">
            <a:extLst>
              <a:ext uri="{FF2B5EF4-FFF2-40B4-BE49-F238E27FC236}">
                <a16:creationId xmlns:a16="http://schemas.microsoft.com/office/drawing/2014/main" id="{C929A99D-6C0C-468B-854A-FF1CC91260E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20384" y="2339390"/>
            <a:ext cx="2075688" cy="2075688"/>
          </a:xfrm>
        </p:spPr>
        <p:txBody>
          <a:bodyPr/>
          <a:lstStyle/>
          <a:p>
            <a:endParaRPr lang="en-US"/>
          </a:p>
        </p:txBody>
      </p:sp>
      <p:sp>
        <p:nvSpPr>
          <p:cNvPr id="12" name="Picture Placeholder 23">
            <a:extLst>
              <a:ext uri="{FF2B5EF4-FFF2-40B4-BE49-F238E27FC236}">
                <a16:creationId xmlns:a16="http://schemas.microsoft.com/office/drawing/2014/main" id="{60F12D74-CCEB-4CE6-A979-072265047F7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94685" y="2339390"/>
            <a:ext cx="2075688" cy="2075688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Picture Placeholder 23">
            <a:extLst>
              <a:ext uri="{FF2B5EF4-FFF2-40B4-BE49-F238E27FC236}">
                <a16:creationId xmlns:a16="http://schemas.microsoft.com/office/drawing/2014/main" id="{6A481ED4-1444-4E48-A31E-B2624CF536E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70228" y="2339390"/>
            <a:ext cx="2075688" cy="2075688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1FCF4CD5-BF81-4AEB-BE4A-D07274F666E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46083" y="4628543"/>
            <a:ext cx="2075688" cy="34766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2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68146790-CD56-4671-AD13-89B30FAF556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46083" y="4934031"/>
            <a:ext cx="2075688" cy="34766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305877BA-4DF5-499D-9288-3956FC9B1B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20384" y="4628543"/>
            <a:ext cx="2075688" cy="34766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2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22E6E064-1B6D-455F-98A9-1A851E3FE1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20384" y="4934031"/>
            <a:ext cx="2075688" cy="34766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Text Placeholder 28">
            <a:extLst>
              <a:ext uri="{FF2B5EF4-FFF2-40B4-BE49-F238E27FC236}">
                <a16:creationId xmlns:a16="http://schemas.microsoft.com/office/drawing/2014/main" id="{76F0A93D-9B44-4CF6-87AF-4B5200AF2C6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94685" y="4628543"/>
            <a:ext cx="2075688" cy="34766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2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550B9205-0F01-47B9-9C79-42EB1E22C95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394685" y="4934031"/>
            <a:ext cx="2075688" cy="34766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8FC1F3E1-C69F-4835-A5CD-929BD175AF1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070228" y="4628543"/>
            <a:ext cx="2075688" cy="34766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2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1" name="Text Placeholder 28">
            <a:extLst>
              <a:ext uri="{FF2B5EF4-FFF2-40B4-BE49-F238E27FC236}">
                <a16:creationId xmlns:a16="http://schemas.microsoft.com/office/drawing/2014/main" id="{457972FF-3484-4C00-A636-0F208F816CB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070228" y="4934031"/>
            <a:ext cx="2075688" cy="347662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0" spc="2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8736187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F922A0-5527-4314-A2EA-E5CF34EF9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96EC4CB6-956E-48EB-86AC-B40D89D742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0759" y="194783"/>
            <a:ext cx="10022841" cy="760892"/>
          </a:xfrm>
        </p:spPr>
        <p:txBody>
          <a:bodyPr anchor="ctr"/>
          <a:lstStyle>
            <a:lvl1pPr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3FA4250-BD33-40AE-934A-A473029C5CA5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6112" y="1560513"/>
            <a:ext cx="10899776" cy="4341812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content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771E7CA1-3FAA-4961-8BAC-93AB2EF65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>
                <a:solidFill>
                  <a:prstClr val="black"/>
                </a:solidFill>
              </a:rPr>
              <a:t>Presentation title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520CC547-8B7E-4C4B-9B2A-04BD498A71C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34245B-9DC4-457D-AB68-8E3BBB852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09065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5F516FD-E4AF-4BA2-902A-DA46746557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0F480-E13D-4322-ADF4-56769DC5AFF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49680" y="190500"/>
            <a:ext cx="10036292" cy="773776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7F0BA818-CA3B-46FD-9A79-7BDC1D9CA7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4EAD007E-B9BB-4C9F-BDC8-127A77F0F9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209243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30">
            <a:extLst>
              <a:ext uri="{FF2B5EF4-FFF2-40B4-BE49-F238E27FC236}">
                <a16:creationId xmlns:a16="http://schemas.microsoft.com/office/drawing/2014/main" id="{9ECBA1DE-781A-4AA7-86CA-0EBE52A9B4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53A9CA10-3BBC-41E7-A34E-C6CCFEC8205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57467" y="2374900"/>
            <a:ext cx="4756714" cy="3365500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27F3D4E9-1171-434D-AA71-EA27F72E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7A29A0D-15CB-4460-9435-7E7D645346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8B6F95C2-7834-44D3-B93B-79D944E12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3628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E97352E-C52D-43BE-BCE2-2D71FE035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150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2051A8D-592F-40C1-A65D-E1F17B07C9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79600" y="183988"/>
            <a:ext cx="9406372" cy="803380"/>
          </a:xfrm>
        </p:spPr>
        <p:txBody>
          <a:bodyPr anchor="ctr"/>
          <a:lstStyle>
            <a:lvl1pPr algn="r">
              <a:lnSpc>
                <a:spcPct val="100000"/>
              </a:lnSpc>
              <a:defRPr spc="-2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CF4C4703-C9D4-483C-8E41-17BB7193D01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4" name="Text Placeholder 15">
            <a:extLst>
              <a:ext uri="{FF2B5EF4-FFF2-40B4-BE49-F238E27FC236}">
                <a16:creationId xmlns:a16="http://schemas.microsoft.com/office/drawing/2014/main" id="{7393281D-B77A-4BB8-A3E2-49E0F1259D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511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ext Placeholder 30">
            <a:extLst>
              <a:ext uri="{FF2B5EF4-FFF2-40B4-BE49-F238E27FC236}">
                <a16:creationId xmlns:a16="http://schemas.microsoft.com/office/drawing/2014/main" id="{6B205DED-723B-48E3-AE9F-556696225C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77D63D24-8466-44F3-898F-5CBC42C7681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432317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F600D1D1-B6A8-4A4E-BC6A-897FE089CBE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205F643-67E9-4E41-A65F-163C816090B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25393" y="2374899"/>
            <a:ext cx="3327366" cy="3485573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Footer Placeholder 4">
            <a:extLst>
              <a:ext uri="{FF2B5EF4-FFF2-40B4-BE49-F238E27FC236}">
                <a16:creationId xmlns:a16="http://schemas.microsoft.com/office/drawing/2014/main" id="{B0EF04CC-F1B1-495C-BA2F-F28A5D97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657B66A6-EBC5-4A75-B938-7148B7A126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83DD707-C769-4868-9B2F-1BF7ABBC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6B786C7-B8F9-4072-AAAA-17258464D73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980771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6B926107-51B9-44DD-8581-AA5E8B601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8" y="484494"/>
            <a:ext cx="5800867" cy="1569493"/>
          </a:xfrm>
        </p:spPr>
        <p:txBody>
          <a:bodyPr anchor="b"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D144A4B-34B7-47EC-888B-0D20760065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2" y="2156346"/>
            <a:ext cx="5800866" cy="396393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C6A9B852-DA3F-4566-BDEB-F1F69334E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9277" y="6356350"/>
            <a:ext cx="3877423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116EBB24-A127-412B-99DB-A7FBCA68A2FA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700838" y="665163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8" name="Picture Placeholder 12">
            <a:extLst>
              <a:ext uri="{FF2B5EF4-FFF2-40B4-BE49-F238E27FC236}">
                <a16:creationId xmlns:a16="http://schemas.microsoft.com/office/drawing/2014/main" id="{63CCB0A6-D7F6-4C78-B6C0-A045E3B25B0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329737" y="665579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9" name="Picture Placeholder 12">
            <a:extLst>
              <a:ext uri="{FF2B5EF4-FFF2-40B4-BE49-F238E27FC236}">
                <a16:creationId xmlns:a16="http://schemas.microsoft.com/office/drawing/2014/main" id="{F3038A14-3DB7-4BDC-A247-674224BFB8B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00854" y="3607271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59BCC1BB-4299-409F-9215-B3A4ECAB5238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324845" y="3607271"/>
            <a:ext cx="2214562" cy="2513012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FB415D6-2F2D-46E2-94AF-1F3BE10F35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>
                <a:solidFill>
                  <a:prstClr val="black"/>
                </a:solidFill>
              </a:rPr>
              <a:t>20XX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FEC8DC3B-1AAD-429C-A1EA-FAEE9D884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39F39FF-F5CB-4ACA-9B46-4CCF89ECA75F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16232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152F41C-45C5-4E09-A91A-8F4AE80B06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4533900"/>
            <a:ext cx="9144000" cy="23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CAB4C3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0" name="Title 6">
            <a:extLst>
              <a:ext uri="{FF2B5EF4-FFF2-40B4-BE49-F238E27FC236}">
                <a16:creationId xmlns:a16="http://schemas.microsoft.com/office/drawing/2014/main" id="{DA9EBEF3-E8A8-4C5C-B6D9-B322242DC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7001" y="4947313"/>
            <a:ext cx="7700617" cy="1409037"/>
          </a:xfrm>
        </p:spPr>
        <p:txBody>
          <a:bodyPr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sz="5400"/>
          </a:p>
        </p:txBody>
      </p:sp>
      <p:sp>
        <p:nvSpPr>
          <p:cNvPr id="11" name="Subtitle 7">
            <a:extLst>
              <a:ext uri="{FF2B5EF4-FFF2-40B4-BE49-F238E27FC236}">
                <a16:creationId xmlns:a16="http://schemas.microsoft.com/office/drawing/2014/main" id="{6A90C83B-4674-4CF1-9CD4-78C3B7CDCC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46252" y="386989"/>
            <a:ext cx="2443495" cy="3758334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endParaRPr lang="en-US">
              <a:solidFill>
                <a:schemeClr val="accent1"/>
              </a:solidFill>
            </a:endParaRPr>
          </a:p>
        </p:txBody>
      </p:sp>
      <p:sp>
        <p:nvSpPr>
          <p:cNvPr id="19" name="Picture Placeholder 17">
            <a:extLst>
              <a:ext uri="{FF2B5EF4-FFF2-40B4-BE49-F238E27FC236}">
                <a16:creationId xmlns:a16="http://schemas.microsoft.com/office/drawing/2014/main" id="{1894E094-44B9-4024-A43A-438DEB225DB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532313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9BCFB5F5-AD25-4F9C-8AE7-E0E891F1A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01168" y="6356350"/>
            <a:ext cx="483717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919568B3-FE67-4E6E-BA92-FEF29CBFE1B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144000" y="4532313"/>
            <a:ext cx="3048000" cy="2325687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add photo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87D4A75-1737-4D5B-A386-9FE32DFB5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013448" y="6355080"/>
            <a:ext cx="435254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B52AA41-FD0C-42C6-BD04-9E5B55A489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5992" y="6356350"/>
            <a:ext cx="63093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244D815C-8BF3-4ECF-A945-A2A7C2983AF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676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36407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207878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53399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487559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919491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468612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050"/>
              <a:t>Presentation title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287569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1050"/>
              <a:t>Presentation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4885A8-DDA8-4FCF-AB25-DA8F78EC755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662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  <p:sldLayoutId id="2147483825" r:id="rId12"/>
    <p:sldLayoutId id="2147483826" r:id="rId13"/>
    <p:sldLayoutId id="2147483650" r:id="rId14"/>
    <p:sldLayoutId id="2147483652" r:id="rId15"/>
    <p:sldLayoutId id="2147483653" r:id="rId16"/>
    <p:sldLayoutId id="2147483654" r:id="rId17"/>
    <p:sldLayoutId id="2147483655" r:id="rId18"/>
    <p:sldLayoutId id="2147483656" r:id="rId19"/>
    <p:sldLayoutId id="2147483686" r:id="rId20"/>
    <p:sldLayoutId id="2147483657" r:id="rId21"/>
    <p:sldLayoutId id="2147483658" r:id="rId22"/>
    <p:sldLayoutId id="2147483659" r:id="rId23"/>
    <p:sldLayoutId id="2147483672" r:id="rId24"/>
    <p:sldLayoutId id="2147483685" r:id="rId2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and white photo of a room with chairs and a sign&#10;&#10;Description automatically generated">
            <a:extLst>
              <a:ext uri="{FF2B5EF4-FFF2-40B4-BE49-F238E27FC236}">
                <a16:creationId xmlns:a16="http://schemas.microsoft.com/office/drawing/2014/main" id="{F4DE24C6-48EC-8076-91EB-BDBEF5F853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9" b="1364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9045" y="753034"/>
            <a:ext cx="9014500" cy="41306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800" b="1" kern="1200" spc="-4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Voor </a:t>
            </a:r>
            <a:r>
              <a:rPr lang="en-US" sz="8800" spc="-40">
                <a:solidFill>
                  <a:srgbClr val="FFFF00"/>
                </a:solidFill>
              </a:rPr>
              <a:t>elk</a:t>
            </a:r>
            <a:r>
              <a:rPr lang="en-US" sz="8800" spc="-40">
                <a:solidFill>
                  <a:srgbClr val="FFFFFF"/>
                </a:solidFill>
              </a:rPr>
              <a:t> </a:t>
            </a:r>
            <a:r>
              <a:rPr lang="en-US" sz="8800" b="1" kern="1200" spc="-40" baseline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een</a:t>
            </a:r>
            <a:r>
              <a:rPr lang="en-US" sz="8800" b="1" kern="1200" spc="-4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8800" b="1" kern="1200" spc="-40" baseline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oplossing</a:t>
            </a:r>
            <a:r>
              <a:rPr lang="en-US" sz="8800" spc="-40">
                <a:solidFill>
                  <a:srgbClr val="FFFFFF"/>
                </a:solidFill>
              </a:rPr>
              <a:t> </a:t>
            </a:r>
            <a:r>
              <a:rPr lang="en-US" sz="8800" spc="-40" err="1">
                <a:solidFill>
                  <a:srgbClr val="FFFFFF"/>
                </a:solidFill>
              </a:rPr>
              <a:t>zonder</a:t>
            </a:r>
            <a:r>
              <a:rPr lang="en-US" sz="8800" spc="-40">
                <a:solidFill>
                  <a:srgbClr val="FFFFFF"/>
                </a:solidFill>
              </a:rPr>
              <a:t> </a:t>
            </a:r>
            <a:r>
              <a:rPr lang="en-US" sz="8800" spc="-40" err="1">
                <a:solidFill>
                  <a:srgbClr val="FFFFFF"/>
                </a:solidFill>
              </a:rPr>
              <a:t>gedoe</a:t>
            </a:r>
            <a:r>
              <a:rPr lang="en-US" sz="8800" spc="-40">
                <a:solidFill>
                  <a:srgbClr val="FFFF00"/>
                </a:solidFill>
              </a:rPr>
              <a:t>.</a:t>
            </a:r>
            <a:endParaRPr lang="en-US" sz="8800" b="1" kern="1200" spc="-40" baseline="0">
              <a:solidFill>
                <a:srgbClr val="FFFFFF"/>
              </a:solidFill>
              <a:latin typeface="+mj-lt"/>
            </a:endParaRPr>
          </a:p>
          <a:p>
            <a:endParaRPr lang="en-US" sz="8800" b="1" kern="1200" spc="-40" baseline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7207183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0A90C-8CEA-7CDB-8089-2EED7DEDD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Het </a:t>
            </a:r>
            <a:r>
              <a:rPr lang="en-US" err="1"/>
              <a:t>probleem</a:t>
            </a:r>
            <a:endParaRPr lang="en-US"/>
          </a:p>
        </p:txBody>
      </p:sp>
      <p:pic>
        <p:nvPicPr>
          <p:cNvPr id="7" name="Picture Placeholder 6" descr="A person on a crane lifting a building&#10;&#10;Description automatically generated">
            <a:extLst>
              <a:ext uri="{FF2B5EF4-FFF2-40B4-BE49-F238E27FC236}">
                <a16:creationId xmlns:a16="http://schemas.microsoft.com/office/drawing/2014/main" id="{6811A8F2-D4F6-CD7A-1F86-6DC8EAC98B7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4887" b="4887"/>
          <a:stretch/>
        </p:blipFill>
        <p:spPr/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CAA35E4-604B-79E4-732F-7C7AA399AC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Hoe </a:t>
            </a:r>
            <a:r>
              <a:rPr lang="en-US" err="1"/>
              <a:t>kan</a:t>
            </a:r>
            <a:r>
              <a:rPr lang="en-US"/>
              <a:t> Elk smart industry </a:t>
            </a:r>
            <a:r>
              <a:rPr lang="en-US" err="1"/>
              <a:t>inzetten</a:t>
            </a:r>
            <a:r>
              <a:rPr lang="en-US"/>
              <a:t> om </a:t>
            </a:r>
            <a:r>
              <a:rPr lang="en-US" err="1"/>
              <a:t>een</a:t>
            </a:r>
            <a:r>
              <a:rPr lang="en-US"/>
              <a:t> </a:t>
            </a:r>
            <a:r>
              <a:rPr lang="en-US" err="1"/>
              <a:t>snelle</a:t>
            </a:r>
            <a:r>
              <a:rPr lang="en-US"/>
              <a:t> </a:t>
            </a:r>
            <a:r>
              <a:rPr lang="en-US" err="1"/>
              <a:t>analyse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maken</a:t>
            </a:r>
            <a:r>
              <a:rPr lang="en-US"/>
              <a:t> om </a:t>
            </a:r>
            <a:r>
              <a:rPr lang="en-US" err="1"/>
              <a:t>geschikte</a:t>
            </a:r>
            <a:r>
              <a:rPr lang="en-US"/>
              <a:t> </a:t>
            </a:r>
            <a:r>
              <a:rPr lang="en-US" err="1"/>
              <a:t>locaties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vinden</a:t>
            </a:r>
            <a:r>
              <a:rPr lang="en-US"/>
              <a:t> om </a:t>
            </a:r>
            <a:r>
              <a:rPr lang="en-US" err="1"/>
              <a:t>wijken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verdichten</a:t>
            </a:r>
            <a:r>
              <a:rPr lang="en-US"/>
              <a:t> met </a:t>
            </a:r>
            <a:r>
              <a:rPr lang="en-US" err="1"/>
              <a:t>transformeerwoningen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de </a:t>
            </a:r>
            <a:r>
              <a:rPr lang="en-US" err="1"/>
              <a:t>optopper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B1C4F-E173-2DB5-1CBF-65C79D9A5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 lvl="0"/>
            <a:fld id="{CD6D940D-6D44-4DF9-9322-B4B11F7EDCD0}" type="slidenum">
              <a:rPr lang="en-US" noProof="0" smtClean="0"/>
              <a:pPr lvl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91910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1BE0E4-C9B2-1ADF-34AD-5C9FE2853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ea typeface="Calibri Light"/>
                <a:cs typeface="Calibri Light"/>
              </a:rPr>
              <a:t>Het probleem</a:t>
            </a:r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32B0904-1E45-D343-CE98-E2A014269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F72C9631-0ADD-56D7-D661-A6376CAC2E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19" y="2819575"/>
            <a:ext cx="10830381" cy="336397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>
                <a:ea typeface="Calibri"/>
                <a:cs typeface="Calibri"/>
              </a:rPr>
              <a:t>Parameters voor de analyse zijn energielabel, renovatiejaar, type woning, woningwaarde, kavelinformatie, regelgeving, koop/huur.</a:t>
            </a: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231795E-2AF5-54DC-7BE7-BAB254D23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936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74455C-F300-A27C-702D-822DD399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Oplossing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12F1AB2B-6AD4-F713-7312-534FCC1645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Calibri" panose="020B0604020202020204" pitchFamily="34" charset="0"/>
              <a:buChar char="-"/>
            </a:pPr>
            <a:r>
              <a:rPr lang="nl-NL"/>
              <a:t>Data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nl-NL"/>
              <a:t>Dasboard</a:t>
            </a:r>
          </a:p>
          <a:p>
            <a:pPr marL="342900" indent="-342900">
              <a:buFont typeface="Calibri" panose="020B0604020202020204" pitchFamily="34" charset="0"/>
              <a:buChar char="-"/>
            </a:pPr>
            <a:r>
              <a:rPr lang="nl-NL"/>
              <a:t>Push</a:t>
            </a:r>
            <a:endParaRPr lang="nl-NL">
              <a:ea typeface="Calibri"/>
              <a:cs typeface="Calibri"/>
            </a:endParaRPr>
          </a:p>
          <a:p>
            <a:pPr marL="342900" indent="-342900">
              <a:buFont typeface="Calibri" panose="020B0604020202020204" pitchFamily="34" charset="0"/>
              <a:buChar char="-"/>
            </a:pPr>
            <a:endParaRPr lang="nl-NL">
              <a:ea typeface="Calibri"/>
              <a:cs typeface="Calibri"/>
            </a:endParaRP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A63687A-D181-AA31-62CE-DAB78A581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3" name="Afbeelding 12" descr="Afbeelding met tekst, diagram, lijn, Perceel&#10;&#10;Automatisch gegenereerde beschrijving">
            <a:extLst>
              <a:ext uri="{FF2B5EF4-FFF2-40B4-BE49-F238E27FC236}">
                <a16:creationId xmlns:a16="http://schemas.microsoft.com/office/drawing/2014/main" id="{24957C16-A9DB-D38C-C002-9925233FC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" y="2389780"/>
            <a:ext cx="5801373" cy="365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383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D66865A-AF57-F663-D6ED-B689E25C4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ea typeface="Calibri Light"/>
                <a:cs typeface="Calibri Light"/>
              </a:rPr>
              <a:t>Oplossing</a:t>
            </a:r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C8A15D63-860B-63F8-1523-DC167F1D2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Presentation title</a:t>
            </a:r>
          </a:p>
        </p:txBody>
      </p:sp>
      <p:pic>
        <p:nvPicPr>
          <p:cNvPr id="8" name="Tijdelijke aanduiding voor inhoud 7" descr="Afbeelding met tekst, schermopname, scherm, software&#10;&#10;Automatisch gegenereerde beschrijving">
            <a:extLst>
              <a:ext uri="{FF2B5EF4-FFF2-40B4-BE49-F238E27FC236}">
                <a16:creationId xmlns:a16="http://schemas.microsoft.com/office/drawing/2014/main" id="{B79C803C-7377-BB4D-658F-7A3D20BEB5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2874" y="2384568"/>
            <a:ext cx="6561886" cy="4535189"/>
          </a:xfrm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5D75ABE-F430-44E3-A0C2-60CC71C04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1026" name="Picture 2" descr="Hittestress in kaart">
            <a:extLst>
              <a:ext uri="{FF2B5EF4-FFF2-40B4-BE49-F238E27FC236}">
                <a16:creationId xmlns:a16="http://schemas.microsoft.com/office/drawing/2014/main" id="{AB0F0D58-7E67-326E-7E29-7073D10F59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0"/>
          <a:stretch/>
        </p:blipFill>
        <p:spPr bwMode="auto">
          <a:xfrm>
            <a:off x="4992547" y="4661226"/>
            <a:ext cx="2206905" cy="2196774"/>
          </a:xfrm>
          <a:prstGeom prst="rect">
            <a:avLst/>
          </a:prstGeom>
          <a:noFill/>
          <a:effectLst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265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BB9F14-1697-0C47-4B64-BF671EA8F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Randvoorwaarden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98619979-67CE-284B-D553-1641A55E34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Char char="•"/>
            </a:pPr>
            <a:r>
              <a:rPr lang="nl-NL"/>
              <a:t>Gestructureerde data architectuur</a:t>
            </a:r>
          </a:p>
          <a:p>
            <a:pPr marL="342900" indent="-342900">
              <a:buChar char="•"/>
            </a:pPr>
            <a:r>
              <a:rPr lang="nl-NL"/>
              <a:t>Toegang tot </a:t>
            </a:r>
            <a:r>
              <a:rPr lang="nl-NL" err="1"/>
              <a:t>API's</a:t>
            </a:r>
            <a:r>
              <a:rPr lang="nl-NL"/>
              <a:t> </a:t>
            </a:r>
          </a:p>
          <a:p>
            <a:pPr marL="342900" indent="-342900">
              <a:buChar char="•"/>
            </a:pPr>
            <a:r>
              <a:rPr lang="nl-NL"/>
              <a:t>Dashboard ontwikkelen en eisen onderzoeken</a:t>
            </a:r>
          </a:p>
          <a:p>
            <a:pPr marL="342900" indent="-342900">
              <a:buChar char="•"/>
            </a:pPr>
            <a:r>
              <a:rPr lang="nl-NL"/>
              <a:t>Interne Data </a:t>
            </a:r>
            <a:r>
              <a:rPr lang="nl-NL" err="1"/>
              <a:t>Scientist</a:t>
            </a:r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3B77477-F2EC-16C6-6E21-2CBEC4AF3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0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0508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99F1FFA9-D672-408C-9220-ADEEC6ABD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09F4C6-F25A-3EB1-5A7C-0215B29CB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3816095" cy="19380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Toekomst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8D0A40B4-5D99-CFB5-F182-2C6B255C15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482589"/>
            <a:ext cx="3816096" cy="369437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AI – classificatie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Filteren d.m.v. ChatGPT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2000"/>
          </a:p>
        </p:txBody>
      </p:sp>
      <p:pic>
        <p:nvPicPr>
          <p:cNvPr id="2052" name="Picture 4" descr="Support Vector Machines (SVM): An Intuitive Explanation | by Tasmay Pankaj  Tibrewal | Low Code for Data Science | Medium">
            <a:extLst>
              <a:ext uri="{FF2B5EF4-FFF2-40B4-BE49-F238E27FC236}">
                <a16:creationId xmlns:a16="http://schemas.microsoft.com/office/drawing/2014/main" id="{D74F0357-79C5-C9CC-C0ED-FA65A4F2E0E0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35" r="-1" b="10122"/>
          <a:stretch/>
        </p:blipFill>
        <p:spPr bwMode="auto">
          <a:xfrm>
            <a:off x="4904316" y="-4"/>
            <a:ext cx="7287684" cy="3694372"/>
          </a:xfrm>
          <a:custGeom>
            <a:avLst/>
            <a:gdLst/>
            <a:ahLst/>
            <a:cxnLst/>
            <a:rect l="l" t="t" r="r" b="b"/>
            <a:pathLst>
              <a:path w="7287684" h="3694372">
                <a:moveTo>
                  <a:pt x="1047969" y="0"/>
                </a:moveTo>
                <a:lnTo>
                  <a:pt x="7287684" y="0"/>
                </a:lnTo>
                <a:lnTo>
                  <a:pt x="7287684" y="814388"/>
                </a:lnTo>
                <a:lnTo>
                  <a:pt x="7287684" y="3694372"/>
                </a:lnTo>
                <a:lnTo>
                  <a:pt x="471411" y="3694372"/>
                </a:lnTo>
                <a:lnTo>
                  <a:pt x="470992" y="3686621"/>
                </a:lnTo>
                <a:cubicBezTo>
                  <a:pt x="458999" y="3642419"/>
                  <a:pt x="427907" y="3602236"/>
                  <a:pt x="376383" y="3554015"/>
                </a:cubicBezTo>
                <a:cubicBezTo>
                  <a:pt x="315976" y="3500438"/>
                  <a:pt x="255568" y="3454003"/>
                  <a:pt x="170288" y="3407569"/>
                </a:cubicBezTo>
                <a:cubicBezTo>
                  <a:pt x="365723" y="3382565"/>
                  <a:pt x="163181" y="3296841"/>
                  <a:pt x="230695" y="3243263"/>
                </a:cubicBezTo>
                <a:cubicBezTo>
                  <a:pt x="369276" y="3221831"/>
                  <a:pt x="479431" y="3393282"/>
                  <a:pt x="667759" y="3343275"/>
                </a:cubicBezTo>
                <a:cubicBezTo>
                  <a:pt x="440344" y="3196828"/>
                  <a:pt x="184501" y="3150393"/>
                  <a:pt x="17493" y="2953940"/>
                </a:cubicBezTo>
                <a:cubicBezTo>
                  <a:pt x="56580" y="2911078"/>
                  <a:pt x="95667" y="2953940"/>
                  <a:pt x="127647" y="2936081"/>
                </a:cubicBezTo>
                <a:cubicBezTo>
                  <a:pt x="127647" y="2925365"/>
                  <a:pt x="500751" y="2993232"/>
                  <a:pt x="522071" y="2714625"/>
                </a:cubicBezTo>
                <a:cubicBezTo>
                  <a:pt x="529178" y="2714625"/>
                  <a:pt x="536285" y="2714625"/>
                  <a:pt x="543391" y="2703909"/>
                </a:cubicBezTo>
                <a:cubicBezTo>
                  <a:pt x="582478" y="2664619"/>
                  <a:pt x="546945" y="2571750"/>
                  <a:pt x="610905" y="2564606"/>
                </a:cubicBezTo>
                <a:cubicBezTo>
                  <a:pt x="681973" y="2557462"/>
                  <a:pt x="749487" y="2525315"/>
                  <a:pt x="824107" y="2543175"/>
                </a:cubicBezTo>
                <a:cubicBezTo>
                  <a:pt x="880961" y="2557462"/>
                  <a:pt x="941368" y="2575322"/>
                  <a:pt x="1001776" y="2575322"/>
                </a:cubicBezTo>
                <a:cubicBezTo>
                  <a:pt x="1065736" y="2575322"/>
                  <a:pt x="1154570" y="2696766"/>
                  <a:pt x="1193658" y="2536031"/>
                </a:cubicBezTo>
                <a:cubicBezTo>
                  <a:pt x="1193658" y="2528888"/>
                  <a:pt x="1303812" y="2546747"/>
                  <a:pt x="1364219" y="2553891"/>
                </a:cubicBezTo>
                <a:cubicBezTo>
                  <a:pt x="1413966" y="2561035"/>
                  <a:pt x="1474374" y="2593181"/>
                  <a:pt x="1509907" y="2528888"/>
                </a:cubicBezTo>
                <a:cubicBezTo>
                  <a:pt x="1527674" y="2489596"/>
                  <a:pt x="1442393" y="2418159"/>
                  <a:pt x="1367772" y="2411015"/>
                </a:cubicBezTo>
                <a:cubicBezTo>
                  <a:pt x="1300259" y="2403872"/>
                  <a:pt x="1232745" y="2396728"/>
                  <a:pt x="1168784" y="2411015"/>
                </a:cubicBezTo>
                <a:cubicBezTo>
                  <a:pt x="1090610" y="2428875"/>
                  <a:pt x="1047969" y="2400300"/>
                  <a:pt x="1026649" y="2336007"/>
                </a:cubicBezTo>
                <a:cubicBezTo>
                  <a:pt x="1001776" y="2268141"/>
                  <a:pt x="955582" y="2232422"/>
                  <a:pt x="891621" y="2200275"/>
                </a:cubicBezTo>
                <a:cubicBezTo>
                  <a:pt x="735273" y="2121694"/>
                  <a:pt x="586032" y="2028825"/>
                  <a:pt x="415470" y="1982390"/>
                </a:cubicBezTo>
                <a:cubicBezTo>
                  <a:pt x="383490" y="1975246"/>
                  <a:pt x="344403" y="1960959"/>
                  <a:pt x="330189" y="1900238"/>
                </a:cubicBezTo>
                <a:cubicBezTo>
                  <a:pt x="792127" y="1993106"/>
                  <a:pt x="1211424" y="2232422"/>
                  <a:pt x="1687576" y="2218135"/>
                </a:cubicBezTo>
                <a:cubicBezTo>
                  <a:pt x="1559654" y="2143125"/>
                  <a:pt x="1406860" y="2139554"/>
                  <a:pt x="1268278" y="2085975"/>
                </a:cubicBezTo>
                <a:cubicBezTo>
                  <a:pt x="1367772" y="2046685"/>
                  <a:pt x="1460160" y="2089547"/>
                  <a:pt x="1552548" y="2110978"/>
                </a:cubicBezTo>
                <a:cubicBezTo>
                  <a:pt x="1630722" y="2128837"/>
                  <a:pt x="1701789" y="2132410"/>
                  <a:pt x="1708896" y="2021681"/>
                </a:cubicBezTo>
                <a:cubicBezTo>
                  <a:pt x="1708896" y="2010965"/>
                  <a:pt x="1708896" y="2003821"/>
                  <a:pt x="1708896" y="1993106"/>
                </a:cubicBezTo>
                <a:cubicBezTo>
                  <a:pt x="1680469" y="1946672"/>
                  <a:pt x="1641382" y="1925240"/>
                  <a:pt x="1591635" y="1910953"/>
                </a:cubicBezTo>
                <a:cubicBezTo>
                  <a:pt x="1563208" y="1903809"/>
                  <a:pt x="1524121" y="1889522"/>
                  <a:pt x="1524121" y="1857375"/>
                </a:cubicBezTo>
                <a:cubicBezTo>
                  <a:pt x="1527674" y="1735931"/>
                  <a:pt x="1431733" y="1700212"/>
                  <a:pt x="1339346" y="1664493"/>
                </a:cubicBezTo>
                <a:cubicBezTo>
                  <a:pt x="1389093" y="1603772"/>
                  <a:pt x="1431733" y="1646635"/>
                  <a:pt x="1470820" y="1643062"/>
                </a:cubicBezTo>
                <a:cubicBezTo>
                  <a:pt x="1495694" y="1639491"/>
                  <a:pt x="1520567" y="1635919"/>
                  <a:pt x="1520567" y="1603772"/>
                </a:cubicBezTo>
                <a:cubicBezTo>
                  <a:pt x="1520567" y="1578769"/>
                  <a:pt x="1509907" y="1546622"/>
                  <a:pt x="1485034" y="1546622"/>
                </a:cubicBezTo>
                <a:cubicBezTo>
                  <a:pt x="1328686" y="1543050"/>
                  <a:pt x="1239851" y="1371600"/>
                  <a:pt x="1076396" y="1371600"/>
                </a:cubicBezTo>
                <a:cubicBezTo>
                  <a:pt x="976902" y="1371600"/>
                  <a:pt x="1126144" y="1275159"/>
                  <a:pt x="1044416" y="1235869"/>
                </a:cubicBezTo>
                <a:cubicBezTo>
                  <a:pt x="1026649" y="1225153"/>
                  <a:pt x="1094163" y="1210866"/>
                  <a:pt x="1122590" y="1214437"/>
                </a:cubicBezTo>
                <a:cubicBezTo>
                  <a:pt x="1151017" y="1218009"/>
                  <a:pt x="1175891" y="1243013"/>
                  <a:pt x="1211424" y="1225153"/>
                </a:cubicBezTo>
                <a:cubicBezTo>
                  <a:pt x="1229191" y="1160860"/>
                  <a:pt x="1182997" y="1135856"/>
                  <a:pt x="1140357" y="1117997"/>
                </a:cubicBezTo>
                <a:cubicBezTo>
                  <a:pt x="1047969" y="1075135"/>
                  <a:pt x="955582" y="1025129"/>
                  <a:pt x="852534" y="1010841"/>
                </a:cubicBezTo>
                <a:cubicBezTo>
                  <a:pt x="817001" y="1007269"/>
                  <a:pt x="795680" y="989409"/>
                  <a:pt x="799234" y="953690"/>
                </a:cubicBezTo>
                <a:cubicBezTo>
                  <a:pt x="806340" y="907256"/>
                  <a:pt x="841874" y="921544"/>
                  <a:pt x="870301" y="925115"/>
                </a:cubicBezTo>
                <a:cubicBezTo>
                  <a:pt x="888068" y="928688"/>
                  <a:pt x="905835" y="939403"/>
                  <a:pt x="923602" y="914400"/>
                </a:cubicBezTo>
                <a:cubicBezTo>
                  <a:pt x="611794" y="724198"/>
                  <a:pt x="409919" y="684684"/>
                  <a:pt x="132090" y="589415"/>
                </a:cubicBezTo>
                <a:lnTo>
                  <a:pt x="31922" y="552917"/>
                </a:lnTo>
                <a:lnTo>
                  <a:pt x="26859" y="541335"/>
                </a:lnTo>
                <a:cubicBezTo>
                  <a:pt x="20137" y="534929"/>
                  <a:pt x="8953" y="532232"/>
                  <a:pt x="0" y="527681"/>
                </a:cubicBezTo>
                <a:cubicBezTo>
                  <a:pt x="5969" y="516305"/>
                  <a:pt x="7617" y="502963"/>
                  <a:pt x="17905" y="493550"/>
                </a:cubicBezTo>
                <a:cubicBezTo>
                  <a:pt x="23947" y="488022"/>
                  <a:pt x="35344" y="487159"/>
                  <a:pt x="44763" y="486724"/>
                </a:cubicBezTo>
                <a:lnTo>
                  <a:pt x="165722" y="483650"/>
                </a:lnTo>
                <a:lnTo>
                  <a:pt x="193385" y="498723"/>
                </a:lnTo>
                <a:cubicBezTo>
                  <a:pt x="210263" y="511671"/>
                  <a:pt x="227142" y="525066"/>
                  <a:pt x="315976" y="535781"/>
                </a:cubicBezTo>
                <a:cubicBezTo>
                  <a:pt x="401257" y="546497"/>
                  <a:pt x="479431" y="582216"/>
                  <a:pt x="575372" y="525066"/>
                </a:cubicBezTo>
                <a:cubicBezTo>
                  <a:pt x="639332" y="485775"/>
                  <a:pt x="742380" y="528637"/>
                  <a:pt x="820554" y="560785"/>
                </a:cubicBezTo>
                <a:cubicBezTo>
                  <a:pt x="884515" y="589360"/>
                  <a:pt x="948475" y="596503"/>
                  <a:pt x="1033756" y="560785"/>
                </a:cubicBezTo>
                <a:cubicBezTo>
                  <a:pt x="955582" y="539354"/>
                  <a:pt x="895175" y="521494"/>
                  <a:pt x="834767" y="507206"/>
                </a:cubicBezTo>
                <a:cubicBezTo>
                  <a:pt x="785020" y="496491"/>
                  <a:pt x="756593" y="471488"/>
                  <a:pt x="760147" y="417909"/>
                </a:cubicBezTo>
                <a:cubicBezTo>
                  <a:pt x="760147" y="389334"/>
                  <a:pt x="749487" y="350044"/>
                  <a:pt x="785020" y="335757"/>
                </a:cubicBezTo>
                <a:cubicBezTo>
                  <a:pt x="813447" y="321469"/>
                  <a:pt x="852534" y="335757"/>
                  <a:pt x="866748" y="360759"/>
                </a:cubicBezTo>
                <a:cubicBezTo>
                  <a:pt x="884515" y="407194"/>
                  <a:pt x="902281" y="450056"/>
                  <a:pt x="962689" y="453629"/>
                </a:cubicBezTo>
                <a:cubicBezTo>
                  <a:pt x="1044416" y="460771"/>
                  <a:pt x="998222" y="432197"/>
                  <a:pt x="984009" y="396478"/>
                </a:cubicBezTo>
                <a:cubicBezTo>
                  <a:pt x="969795" y="357188"/>
                  <a:pt x="1012436" y="346472"/>
                  <a:pt x="1040863" y="353615"/>
                </a:cubicBezTo>
                <a:cubicBezTo>
                  <a:pt x="1147464" y="385763"/>
                  <a:pt x="1257618" y="328613"/>
                  <a:pt x="1367772" y="375047"/>
                </a:cubicBezTo>
                <a:cubicBezTo>
                  <a:pt x="1339346" y="260747"/>
                  <a:pt x="1278938" y="210741"/>
                  <a:pt x="1151017" y="192881"/>
                </a:cubicBezTo>
                <a:cubicBezTo>
                  <a:pt x="1104823" y="189310"/>
                  <a:pt x="1055076" y="196453"/>
                  <a:pt x="1012436" y="164306"/>
                </a:cubicBezTo>
                <a:cubicBezTo>
                  <a:pt x="987562" y="146447"/>
                  <a:pt x="962689" y="125016"/>
                  <a:pt x="980456" y="89297"/>
                </a:cubicBezTo>
                <a:cubicBezTo>
                  <a:pt x="991116" y="64294"/>
                  <a:pt x="1019542" y="64294"/>
                  <a:pt x="1044416" y="71437"/>
                </a:cubicBezTo>
                <a:cubicBezTo>
                  <a:pt x="1147464" y="110728"/>
                  <a:pt x="1257618" y="121444"/>
                  <a:pt x="1364219" y="135731"/>
                </a:cubicBezTo>
                <a:cubicBezTo>
                  <a:pt x="1381986" y="139303"/>
                  <a:pt x="1399753" y="146447"/>
                  <a:pt x="1417520" y="110728"/>
                </a:cubicBezTo>
                <a:cubicBezTo>
                  <a:pt x="1293152" y="78581"/>
                  <a:pt x="1172337" y="35719"/>
                  <a:pt x="104796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ow Fintech Start-ups can use Chat GPT across their Marketing Activities to  10X Growth this Quarter - Fintech Circle">
            <a:extLst>
              <a:ext uri="{FF2B5EF4-FFF2-40B4-BE49-F238E27FC236}">
                <a16:creationId xmlns:a16="http://schemas.microsoft.com/office/drawing/2014/main" id="{365F1356-B881-7334-FD10-968C01E469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641" b="3676"/>
          <a:stretch/>
        </p:blipFill>
        <p:spPr bwMode="auto">
          <a:xfrm>
            <a:off x="4719619" y="3529692"/>
            <a:ext cx="7472381" cy="3055043"/>
          </a:xfrm>
          <a:custGeom>
            <a:avLst/>
            <a:gdLst/>
            <a:ahLst/>
            <a:cxnLst/>
            <a:rect l="l" t="t" r="r" b="b"/>
            <a:pathLst>
              <a:path w="7472381" h="3055043">
                <a:moveTo>
                  <a:pt x="638975" y="0"/>
                </a:moveTo>
                <a:lnTo>
                  <a:pt x="7472381" y="0"/>
                </a:lnTo>
                <a:lnTo>
                  <a:pt x="7472381" y="2579984"/>
                </a:lnTo>
                <a:lnTo>
                  <a:pt x="7472381" y="3055043"/>
                </a:lnTo>
                <a:lnTo>
                  <a:pt x="6992676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CC5F84E-410D-EAE2-96EA-1D131C5AD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356350"/>
            <a:ext cx="838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R="0" lvl="0" indent="0" defTabSz="914400" fontAlgn="auto"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fld id="{CD6D940D-6D44-4DF9-9322-B4B11F7EDCD0}" type="slidenum">
              <a:rPr kumimoji="0" lang="en-US" b="0" i="0" u="none" strike="noStrike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</a:rPr>
              <a:pPr marR="0" lvl="0" indent="0" defTabSz="914400" fontAlgn="auto"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b="0" i="0" u="none" strike="noStrike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4226548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ack and white photo of a room with chairs and a sign&#10;&#10;Description automatically generated">
            <a:extLst>
              <a:ext uri="{FF2B5EF4-FFF2-40B4-BE49-F238E27FC236}">
                <a16:creationId xmlns:a16="http://schemas.microsoft.com/office/drawing/2014/main" id="{F4DE24C6-48EC-8076-91EB-BDBEF5F853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9" b="13641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8D150CF-F888-48EA-89E8-311ED5E916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5699" y="210842"/>
            <a:ext cx="9014500" cy="413069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800" b="1" kern="1200" spc="-4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Voor </a:t>
            </a:r>
            <a:r>
              <a:rPr lang="en-US" sz="8800" spc="-40">
                <a:solidFill>
                  <a:srgbClr val="FFFF00"/>
                </a:solidFill>
              </a:rPr>
              <a:t>elk</a:t>
            </a:r>
            <a:r>
              <a:rPr lang="en-US" sz="8800" spc="-40">
                <a:solidFill>
                  <a:srgbClr val="FFFFFF"/>
                </a:solidFill>
              </a:rPr>
              <a:t> </a:t>
            </a:r>
            <a:r>
              <a:rPr lang="en-US" sz="8800" b="1" kern="1200" spc="-40" baseline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een</a:t>
            </a:r>
            <a:r>
              <a:rPr lang="en-US" sz="8800" b="1" kern="1200" spc="-4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8800" spc="-40" err="1">
                <a:solidFill>
                  <a:srgbClr val="FFFFFF"/>
                </a:solidFill>
              </a:rPr>
              <a:t>kans</a:t>
            </a:r>
            <a:r>
              <a:rPr lang="en-US" sz="8800" spc="-40">
                <a:solidFill>
                  <a:srgbClr val="FFFFFF"/>
                </a:solidFill>
              </a:rPr>
              <a:t> </a:t>
            </a:r>
            <a:r>
              <a:rPr lang="en-US" sz="8800" spc="-40" err="1">
                <a:solidFill>
                  <a:srgbClr val="FFFFFF"/>
                </a:solidFill>
              </a:rPr>
              <a:t>zonder</a:t>
            </a:r>
            <a:r>
              <a:rPr lang="en-US" sz="8800" spc="-40">
                <a:solidFill>
                  <a:srgbClr val="FFFFFF"/>
                </a:solidFill>
              </a:rPr>
              <a:t> </a:t>
            </a:r>
            <a:r>
              <a:rPr lang="en-US" sz="8800" spc="-40" err="1">
                <a:solidFill>
                  <a:srgbClr val="FFFFFF"/>
                </a:solidFill>
              </a:rPr>
              <a:t>gedoe</a:t>
            </a:r>
            <a:r>
              <a:rPr lang="en-US" sz="8800" spc="-40">
                <a:solidFill>
                  <a:srgbClr val="FFFF00"/>
                </a:solidFill>
              </a:rPr>
              <a:t>.</a:t>
            </a:r>
            <a:endParaRPr lang="en-US" sz="8800" b="1" kern="1200" spc="-40" baseline="0">
              <a:solidFill>
                <a:srgbClr val="FFFFFF"/>
              </a:solidFill>
              <a:latin typeface="+mj-lt"/>
            </a:endParaRPr>
          </a:p>
          <a:p>
            <a:endParaRPr lang="en-US" sz="8800" b="1" kern="1200" spc="-40" baseline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27390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59152A6-D9F2-46C7-B217-D613495E7AF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D1F2201-AEB8-4954-A8CB-3AC4242CC73C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2A742F3-D2BE-4CC5-9066-2DB838FE2FFD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www.w3.org/2000/xmlns/"/>
    <ds:schemaRef ds:uri="http://www.w3.org/2001/XMLSchema-instan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0</TotalTime>
  <Words>122</Words>
  <Application>Microsoft Office PowerPoint</Application>
  <PresentationFormat>Widescreen</PresentationFormat>
  <Paragraphs>29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Calibri</vt:lpstr>
      <vt:lpstr>Calibri Light</vt:lpstr>
      <vt:lpstr>Office Theme</vt:lpstr>
      <vt:lpstr>Voor elk een oplossing zonder gedoe. </vt:lpstr>
      <vt:lpstr>Het probleem</vt:lpstr>
      <vt:lpstr>Het probleem</vt:lpstr>
      <vt:lpstr>Oplossing</vt:lpstr>
      <vt:lpstr>Oplossing</vt:lpstr>
      <vt:lpstr>Randvoorwaarden</vt:lpstr>
      <vt:lpstr>Toekomst</vt:lpstr>
      <vt:lpstr>Voor elk een kans zonder gedoe.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/>
  <cp:lastModifiedBy>Niels Jacobs</cp:lastModifiedBy>
  <cp:revision>1</cp:revision>
  <dcterms:created xsi:type="dcterms:W3CDTF">2024-03-06T11:59:05Z</dcterms:created>
  <dcterms:modified xsi:type="dcterms:W3CDTF">2024-06-22T14:35:00Z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